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6" r:id="rId12"/>
    <p:sldId id="267" r:id="rId13"/>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C529B4-5D86-4645-9CD9-090A456004B6}"/>
              </a:ext>
            </a:extLst>
          </p:cNvPr>
          <p:cNvSpPr>
            <a:spLocks noGrp="1"/>
          </p:cNvSpPr>
          <p:nvPr>
            <p:ph type="ctrTitle"/>
          </p:nvPr>
        </p:nvSpPr>
        <p:spPr/>
        <p:txBody>
          <a:bodyPr/>
          <a:lstStyle/>
          <a:p>
            <a:pPr algn="ctr"/>
            <a:r>
              <a:rPr lang="en-US" altLang="ja-JP" dirty="0"/>
              <a:t>2020</a:t>
            </a:r>
            <a:r>
              <a:rPr lang="ja-JP" altLang="ja-JP" dirty="0"/>
              <a:t>東京</a:t>
            </a:r>
            <a:r>
              <a:rPr lang="ja-JP" altLang="en-US" dirty="0"/>
              <a:t>五輪</a:t>
            </a:r>
            <a:r>
              <a:rPr lang="ja-JP" altLang="ja-JP" dirty="0"/>
              <a:t>に向けた</a:t>
            </a:r>
            <a:br>
              <a:rPr lang="en-US" altLang="ja-JP" dirty="0"/>
            </a:br>
            <a:r>
              <a:rPr lang="ja-JP" altLang="ja-JP" dirty="0"/>
              <a:t>選考方針について</a:t>
            </a:r>
            <a:endParaRPr kumimoji="1" lang="ja-JP" altLang="en-US" dirty="0"/>
          </a:p>
        </p:txBody>
      </p:sp>
      <p:sp>
        <p:nvSpPr>
          <p:cNvPr id="3" name="字幕 2">
            <a:extLst>
              <a:ext uri="{FF2B5EF4-FFF2-40B4-BE49-F238E27FC236}">
                <a16:creationId xmlns:a16="http://schemas.microsoft.com/office/drawing/2014/main" id="{54C51E9C-60D4-4BDA-9E0E-B486C722FA7D}"/>
              </a:ext>
            </a:extLst>
          </p:cNvPr>
          <p:cNvSpPr>
            <a:spLocks noGrp="1"/>
          </p:cNvSpPr>
          <p:nvPr>
            <p:ph type="subTitle" idx="1"/>
          </p:nvPr>
        </p:nvSpPr>
        <p:spPr/>
        <p:txBody>
          <a:bodyPr>
            <a:normAutofit lnSpcReduction="10000"/>
          </a:bodyPr>
          <a:lstStyle/>
          <a:p>
            <a:endParaRPr kumimoji="1" lang="en-US" altLang="ja-JP" dirty="0"/>
          </a:p>
          <a:p>
            <a:endParaRPr lang="en-US" altLang="ja-JP" dirty="0"/>
          </a:p>
          <a:p>
            <a:r>
              <a:rPr kumimoji="1" lang="ja-JP" altLang="en-US" dirty="0"/>
              <a:t>一般社団法人　全日本テコンドー協会</a:t>
            </a:r>
          </a:p>
        </p:txBody>
      </p:sp>
    </p:spTree>
    <p:extLst>
      <p:ext uri="{BB962C8B-B14F-4D97-AF65-F5344CB8AC3E}">
        <p14:creationId xmlns:p14="http://schemas.microsoft.com/office/powerpoint/2010/main" val="80894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4F7D35-BECC-406E-9EAE-5272CAAD8344}"/>
              </a:ext>
            </a:extLst>
          </p:cNvPr>
          <p:cNvSpPr>
            <a:spLocks noGrp="1"/>
          </p:cNvSpPr>
          <p:nvPr>
            <p:ph type="title"/>
          </p:nvPr>
        </p:nvSpPr>
        <p:spPr/>
        <p:txBody>
          <a:bodyPr/>
          <a:lstStyle/>
          <a:p>
            <a:r>
              <a:rPr kumimoji="1" lang="ja-JP" altLang="en-US" dirty="0"/>
              <a:t>東京五輪最終選考会　</a:t>
            </a:r>
            <a:r>
              <a:rPr kumimoji="1" lang="en-US" altLang="ja-JP" dirty="0"/>
              <a:t>2020</a:t>
            </a:r>
            <a:r>
              <a:rPr kumimoji="1" lang="ja-JP" altLang="en-US" dirty="0"/>
              <a:t>年</a:t>
            </a:r>
            <a:r>
              <a:rPr kumimoji="1" lang="en-US" altLang="ja-JP" dirty="0"/>
              <a:t>2</a:t>
            </a:r>
            <a:r>
              <a:rPr kumimoji="1" lang="ja-JP" altLang="en-US" dirty="0"/>
              <a:t>月　</a:t>
            </a:r>
            <a:br>
              <a:rPr kumimoji="1" lang="en-US" altLang="ja-JP" dirty="0"/>
            </a:br>
            <a:r>
              <a:rPr kumimoji="1" lang="ja-JP" altLang="en-US" dirty="0"/>
              <a:t>②特別シード枠</a:t>
            </a:r>
          </a:p>
        </p:txBody>
      </p:sp>
      <p:sp>
        <p:nvSpPr>
          <p:cNvPr id="3" name="コンテンツ プレースホルダー 2">
            <a:extLst>
              <a:ext uri="{FF2B5EF4-FFF2-40B4-BE49-F238E27FC236}">
                <a16:creationId xmlns:a16="http://schemas.microsoft.com/office/drawing/2014/main" id="{79E9DD2B-2D23-48E4-B657-03B28042E92D}"/>
              </a:ext>
            </a:extLst>
          </p:cNvPr>
          <p:cNvSpPr>
            <a:spLocks noGrp="1"/>
          </p:cNvSpPr>
          <p:nvPr>
            <p:ph idx="1"/>
          </p:nvPr>
        </p:nvSpPr>
        <p:spPr/>
        <p:txBody>
          <a:bodyPr/>
          <a:lstStyle/>
          <a:p>
            <a:r>
              <a:rPr lang="ja-JP" altLang="en-US" dirty="0"/>
              <a:t>特別シード枠選手</a:t>
            </a:r>
            <a:endParaRPr lang="en-US" altLang="ja-JP" dirty="0"/>
          </a:p>
          <a:p>
            <a:pPr marL="0" indent="0">
              <a:buNone/>
            </a:pPr>
            <a:r>
              <a:rPr lang="en-US" altLang="ja-JP" dirty="0"/>
              <a:t>     </a:t>
            </a:r>
            <a:r>
              <a:rPr lang="ja-JP" altLang="ja-JP" dirty="0"/>
              <a:t>世界選手権ベスト</a:t>
            </a:r>
            <a:r>
              <a:rPr lang="en-US" altLang="ja-JP" dirty="0"/>
              <a:t>8</a:t>
            </a:r>
            <a:r>
              <a:rPr lang="ja-JP" altLang="ja-JP" dirty="0"/>
              <a:t>以上</a:t>
            </a:r>
            <a:r>
              <a:rPr lang="ja-JP" altLang="en-US" dirty="0"/>
              <a:t>の選手</a:t>
            </a:r>
            <a:endParaRPr lang="en-US" altLang="ja-JP" dirty="0"/>
          </a:p>
          <a:p>
            <a:pPr marL="0" indent="0">
              <a:buNone/>
            </a:pPr>
            <a:r>
              <a:rPr lang="ja-JP" altLang="en-US" dirty="0"/>
              <a:t>     </a:t>
            </a:r>
            <a:r>
              <a:rPr lang="en-US" altLang="ja-JP" dirty="0"/>
              <a:t>2019</a:t>
            </a:r>
            <a:r>
              <a:rPr lang="ja-JP" altLang="en-US" dirty="0"/>
              <a:t>年</a:t>
            </a:r>
            <a:r>
              <a:rPr lang="ja-JP" altLang="ja-JP" dirty="0"/>
              <a:t>の各</a:t>
            </a:r>
            <a:r>
              <a:rPr lang="en-US" altLang="ja-JP" dirty="0"/>
              <a:t>GP</a:t>
            </a:r>
            <a:r>
              <a:rPr lang="ja-JP" altLang="ja-JP" dirty="0"/>
              <a:t>においてメダルを獲得した選手</a:t>
            </a:r>
            <a:endParaRPr lang="en-US" altLang="ja-JP" dirty="0"/>
          </a:p>
          <a:p>
            <a:pPr marL="0" indent="0">
              <a:buNone/>
            </a:pPr>
            <a:r>
              <a:rPr lang="ja-JP" altLang="en-US" dirty="0"/>
              <a:t>     </a:t>
            </a:r>
            <a:r>
              <a:rPr lang="en-US" altLang="ja-JP" dirty="0"/>
              <a:t>2019</a:t>
            </a:r>
            <a:r>
              <a:rPr lang="ja-JP" altLang="ja-JP" dirty="0"/>
              <a:t>年</a:t>
            </a:r>
            <a:r>
              <a:rPr lang="en-US" altLang="ja-JP" dirty="0"/>
              <a:t>12</a:t>
            </a:r>
            <a:r>
              <a:rPr lang="ja-JP" altLang="ja-JP" dirty="0"/>
              <a:t>月発表の五輪ランキングにおいて</a:t>
            </a:r>
            <a:r>
              <a:rPr lang="en-US" altLang="ja-JP" dirty="0"/>
              <a:t>16</a:t>
            </a:r>
            <a:r>
              <a:rPr lang="ja-JP" altLang="ja-JP" dirty="0"/>
              <a:t>位以上の選手</a:t>
            </a:r>
            <a:endParaRPr lang="en-US" altLang="ja-JP" dirty="0"/>
          </a:p>
          <a:p>
            <a:r>
              <a:rPr lang="ja-JP" altLang="en-US" dirty="0">
                <a:solidFill>
                  <a:srgbClr val="FF0000"/>
                </a:solidFill>
              </a:rPr>
              <a:t>上記選手は</a:t>
            </a:r>
            <a:r>
              <a:rPr lang="ja-JP" altLang="ja-JP" dirty="0">
                <a:solidFill>
                  <a:srgbClr val="FF0000"/>
                </a:solidFill>
              </a:rPr>
              <a:t>決勝戦からの出場とし</a:t>
            </a:r>
            <a:r>
              <a:rPr lang="ja-JP" altLang="en-US" dirty="0">
                <a:solidFill>
                  <a:srgbClr val="FF0000"/>
                </a:solidFill>
              </a:rPr>
              <a:t>、</a:t>
            </a:r>
            <a:r>
              <a:rPr lang="ja-JP" altLang="ja-JP" dirty="0">
                <a:solidFill>
                  <a:srgbClr val="FF0000"/>
                </a:solidFill>
              </a:rPr>
              <a:t>更には勝ち上がり選手は</a:t>
            </a:r>
            <a:r>
              <a:rPr lang="en-US" altLang="ja-JP" dirty="0">
                <a:solidFill>
                  <a:srgbClr val="FF0000"/>
                </a:solidFill>
              </a:rPr>
              <a:t>2</a:t>
            </a:r>
            <a:r>
              <a:rPr lang="ja-JP" altLang="ja-JP" dirty="0">
                <a:solidFill>
                  <a:srgbClr val="FF0000"/>
                </a:solidFill>
              </a:rPr>
              <a:t>勝を必要と</a:t>
            </a:r>
            <a:endParaRPr lang="en-US" altLang="ja-JP" dirty="0">
              <a:solidFill>
                <a:srgbClr val="FF0000"/>
              </a:solidFill>
            </a:endParaRPr>
          </a:p>
          <a:p>
            <a:pPr marL="0" indent="0">
              <a:buNone/>
            </a:pPr>
            <a:r>
              <a:rPr lang="en-US" altLang="ja-JP" dirty="0">
                <a:solidFill>
                  <a:srgbClr val="FF0000"/>
                </a:solidFill>
              </a:rPr>
              <a:t>     </a:t>
            </a:r>
            <a:r>
              <a:rPr lang="ja-JP" altLang="ja-JP" dirty="0">
                <a:solidFill>
                  <a:srgbClr val="FF0000"/>
                </a:solidFill>
              </a:rPr>
              <a:t>する等、相当の</a:t>
            </a:r>
            <a:r>
              <a:rPr lang="ja-JP" altLang="en-US" dirty="0">
                <a:solidFill>
                  <a:srgbClr val="FF0000"/>
                </a:solidFill>
              </a:rPr>
              <a:t>特別シード枠</a:t>
            </a:r>
            <a:r>
              <a:rPr lang="ja-JP" altLang="ja-JP" dirty="0">
                <a:solidFill>
                  <a:srgbClr val="FF0000"/>
                </a:solidFill>
              </a:rPr>
              <a:t>を与える</a:t>
            </a:r>
            <a:endParaRPr lang="en-US" altLang="ja-JP" dirty="0">
              <a:solidFill>
                <a:srgbClr val="FF0000"/>
              </a:solidFill>
            </a:endParaRPr>
          </a:p>
          <a:p>
            <a:pPr marL="0" indent="0">
              <a:buNone/>
            </a:pPr>
            <a:r>
              <a:rPr lang="en-US" altLang="ja-JP" dirty="0">
                <a:solidFill>
                  <a:srgbClr val="FF0000"/>
                </a:solidFill>
              </a:rPr>
              <a:t>     </a:t>
            </a:r>
            <a:r>
              <a:rPr lang="ja-JP" altLang="ja-JP" dirty="0"/>
              <a:t>詳細な実施方法については別途検討</a:t>
            </a:r>
            <a:endParaRPr lang="en-US" altLang="ja-JP" dirty="0"/>
          </a:p>
          <a:p>
            <a:pPr marL="0" indent="0">
              <a:buNone/>
            </a:pPr>
            <a:endParaRPr kumimoji="1" lang="ja-JP" altLang="en-US" dirty="0"/>
          </a:p>
        </p:txBody>
      </p:sp>
    </p:spTree>
    <p:extLst>
      <p:ext uri="{BB962C8B-B14F-4D97-AF65-F5344CB8AC3E}">
        <p14:creationId xmlns:p14="http://schemas.microsoft.com/office/powerpoint/2010/main" val="1914293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D260FB-1114-4257-9EF7-BE5C56492B44}"/>
              </a:ext>
            </a:extLst>
          </p:cNvPr>
          <p:cNvSpPr>
            <a:spLocks noGrp="1"/>
          </p:cNvSpPr>
          <p:nvPr>
            <p:ph type="title"/>
          </p:nvPr>
        </p:nvSpPr>
        <p:spPr/>
        <p:txBody>
          <a:bodyPr/>
          <a:lstStyle/>
          <a:p>
            <a:r>
              <a:rPr lang="ja-JP" altLang="en-US" dirty="0"/>
              <a:t>注意点</a:t>
            </a:r>
            <a:endParaRPr kumimoji="1" lang="ja-JP" altLang="en-US" dirty="0"/>
          </a:p>
        </p:txBody>
      </p:sp>
      <p:sp>
        <p:nvSpPr>
          <p:cNvPr id="3" name="コンテンツ プレースホルダー 2">
            <a:extLst>
              <a:ext uri="{FF2B5EF4-FFF2-40B4-BE49-F238E27FC236}">
                <a16:creationId xmlns:a16="http://schemas.microsoft.com/office/drawing/2014/main" id="{C8C38E02-7D82-424E-9698-EAA88442220D}"/>
              </a:ext>
            </a:extLst>
          </p:cNvPr>
          <p:cNvSpPr>
            <a:spLocks noGrp="1"/>
          </p:cNvSpPr>
          <p:nvPr>
            <p:ph idx="1"/>
          </p:nvPr>
        </p:nvSpPr>
        <p:spPr/>
        <p:txBody>
          <a:bodyPr/>
          <a:lstStyle/>
          <a:p>
            <a:r>
              <a:rPr lang="ja-JP" altLang="en-US" dirty="0"/>
              <a:t>下記に該当する選手は、世界選手権大会および千葉</a:t>
            </a:r>
            <a:r>
              <a:rPr lang="en-US" altLang="ja-JP" dirty="0"/>
              <a:t>GP</a:t>
            </a:r>
            <a:r>
              <a:rPr lang="ja-JP" altLang="en-US" dirty="0"/>
              <a:t>、東京五輪最終選考会</a:t>
            </a:r>
            <a:endParaRPr lang="en-US" altLang="ja-JP" dirty="0"/>
          </a:p>
          <a:p>
            <a:pPr marL="0" indent="0">
              <a:buNone/>
            </a:pPr>
            <a:r>
              <a:rPr lang="ja-JP" altLang="en-US" dirty="0"/>
              <a:t>　　によるオリンピック派遣内定者がない場合、既に他の選手が内定している</a:t>
            </a:r>
            <a:endParaRPr lang="en-US" altLang="ja-JP" dirty="0"/>
          </a:p>
          <a:p>
            <a:pPr marL="0" indent="0">
              <a:buNone/>
            </a:pPr>
            <a:r>
              <a:rPr lang="ja-JP" altLang="en-US" dirty="0"/>
              <a:t>　　場合にかかわらず、優先的に東京五輪に出場する権利を獲得することが</a:t>
            </a:r>
            <a:endParaRPr lang="en-US" altLang="ja-JP" dirty="0"/>
          </a:p>
          <a:p>
            <a:pPr marL="0" indent="0">
              <a:buNone/>
            </a:pPr>
            <a:r>
              <a:rPr lang="ja-JP" altLang="en-US" dirty="0"/>
              <a:t>　　できる　</a:t>
            </a:r>
            <a:endParaRPr lang="en-US" altLang="ja-JP" dirty="0"/>
          </a:p>
          <a:p>
            <a:pPr marL="0" indent="0">
              <a:buNone/>
            </a:pPr>
            <a:r>
              <a:rPr lang="ja-JP" altLang="en-US" dirty="0"/>
              <a:t>　　⇒ </a:t>
            </a:r>
            <a:r>
              <a:rPr lang="en-US" altLang="ja-JP" dirty="0"/>
              <a:t>2019</a:t>
            </a:r>
            <a:r>
              <a:rPr lang="ja-JP" altLang="en-US" dirty="0"/>
              <a:t>年</a:t>
            </a:r>
            <a:r>
              <a:rPr lang="en-US" altLang="ja-JP" dirty="0"/>
              <a:t>12</a:t>
            </a:r>
            <a:r>
              <a:rPr lang="ja-JP" altLang="en-US" dirty="0"/>
              <a:t>月</a:t>
            </a:r>
            <a:r>
              <a:rPr lang="en-US" altLang="ja-JP" dirty="0"/>
              <a:t>9</a:t>
            </a:r>
            <a:r>
              <a:rPr lang="ja-JP" altLang="en-US" dirty="0"/>
              <a:t>日に発表されるオリンピックランキングの上位</a:t>
            </a:r>
            <a:r>
              <a:rPr lang="en-US" altLang="ja-JP" dirty="0"/>
              <a:t>5</a:t>
            </a:r>
            <a:r>
              <a:rPr lang="ja-JP" altLang="en-US" dirty="0"/>
              <a:t>位以内の選手</a:t>
            </a:r>
            <a:endParaRPr lang="en-US" altLang="ja-JP" dirty="0"/>
          </a:p>
          <a:p>
            <a:pPr marL="0" indent="0">
              <a:buNone/>
            </a:pPr>
            <a:r>
              <a:rPr lang="ja-JP" altLang="en-US" dirty="0"/>
              <a:t>　　⇒ </a:t>
            </a:r>
            <a:r>
              <a:rPr lang="en-US" altLang="ja-JP" dirty="0"/>
              <a:t>2020</a:t>
            </a:r>
            <a:r>
              <a:rPr lang="ja-JP" altLang="en-US" dirty="0"/>
              <a:t>年</a:t>
            </a:r>
            <a:r>
              <a:rPr lang="en-US" altLang="ja-JP" dirty="0"/>
              <a:t>1</a:t>
            </a:r>
            <a:r>
              <a:rPr lang="ja-JP" altLang="en-US" dirty="0"/>
              <a:t>月に確定するグランドスラムポイントの</a:t>
            </a:r>
            <a:r>
              <a:rPr lang="en-US" altLang="ja-JP" dirty="0"/>
              <a:t>1</a:t>
            </a:r>
            <a:r>
              <a:rPr lang="ja-JP" altLang="en-US" dirty="0"/>
              <a:t>位の選手</a:t>
            </a:r>
            <a:endParaRPr lang="en-US" altLang="ja-JP" dirty="0"/>
          </a:p>
          <a:p>
            <a:r>
              <a:rPr lang="ja-JP" altLang="en-US" dirty="0"/>
              <a:t>東京五輪年齢条件：</a:t>
            </a:r>
            <a:r>
              <a:rPr lang="en-US" altLang="ja-JP" dirty="0"/>
              <a:t>2003</a:t>
            </a:r>
            <a:r>
              <a:rPr lang="ja-JP" altLang="en-US" dirty="0"/>
              <a:t>年</a:t>
            </a:r>
            <a:r>
              <a:rPr lang="en-US" altLang="ja-JP" dirty="0"/>
              <a:t>12</a:t>
            </a:r>
            <a:r>
              <a:rPr lang="ja-JP" altLang="en-US" dirty="0"/>
              <a:t>月</a:t>
            </a:r>
            <a:r>
              <a:rPr lang="en-US" altLang="ja-JP" dirty="0"/>
              <a:t>31</a:t>
            </a:r>
            <a:r>
              <a:rPr lang="ja-JP" altLang="en-US" dirty="0"/>
              <a:t>日生まれ、またはそれ以前</a:t>
            </a:r>
            <a:endParaRPr lang="en-US" altLang="ja-JP" dirty="0"/>
          </a:p>
          <a:p>
            <a:r>
              <a:rPr lang="ja-JP" altLang="en-US" dirty="0"/>
              <a:t>要検討部分は後日決定をする</a:t>
            </a:r>
            <a:endParaRPr lang="ja-JP" altLang="ja-JP" dirty="0"/>
          </a:p>
          <a:p>
            <a:endParaRPr kumimoji="1" lang="ja-JP" altLang="en-US" dirty="0"/>
          </a:p>
        </p:txBody>
      </p:sp>
    </p:spTree>
    <p:extLst>
      <p:ext uri="{BB962C8B-B14F-4D97-AF65-F5344CB8AC3E}">
        <p14:creationId xmlns:p14="http://schemas.microsoft.com/office/powerpoint/2010/main" val="7269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410B7E-9EB9-43FF-9DD2-616B63B9C414}"/>
              </a:ext>
            </a:extLst>
          </p:cNvPr>
          <p:cNvSpPr>
            <a:spLocks noGrp="1"/>
          </p:cNvSpPr>
          <p:nvPr>
            <p:ph type="title"/>
          </p:nvPr>
        </p:nvSpPr>
        <p:spPr>
          <a:xfrm>
            <a:off x="677333" y="609600"/>
            <a:ext cx="9126625" cy="1320800"/>
          </a:xfrm>
        </p:spPr>
        <p:txBody>
          <a:bodyPr/>
          <a:lstStyle/>
          <a:p>
            <a:r>
              <a:rPr kumimoji="1" lang="en-US" altLang="ja-JP" dirty="0"/>
              <a:t>2020</a:t>
            </a:r>
            <a:r>
              <a:rPr kumimoji="1" lang="ja-JP" altLang="en-US" dirty="0"/>
              <a:t>東京五輪</a:t>
            </a:r>
            <a:r>
              <a:rPr lang="en-US" altLang="ja-JP" dirty="0"/>
              <a:t>【G20】</a:t>
            </a:r>
            <a:r>
              <a:rPr kumimoji="1" lang="en-US" altLang="ja-JP" dirty="0"/>
              <a:t>2020</a:t>
            </a:r>
            <a:r>
              <a:rPr kumimoji="1" lang="ja-JP" altLang="en-US" dirty="0"/>
              <a:t>年</a:t>
            </a:r>
            <a:r>
              <a:rPr kumimoji="1" lang="en-US" altLang="ja-JP" dirty="0"/>
              <a:t>7</a:t>
            </a:r>
            <a:r>
              <a:rPr kumimoji="1" lang="ja-JP" altLang="en-US" dirty="0"/>
              <a:t>月</a:t>
            </a:r>
            <a:r>
              <a:rPr kumimoji="1" lang="en-US" altLang="ja-JP" dirty="0"/>
              <a:t>25</a:t>
            </a:r>
            <a:r>
              <a:rPr kumimoji="1" lang="ja-JP" altLang="en-US" dirty="0"/>
              <a:t>日～</a:t>
            </a:r>
            <a:r>
              <a:rPr kumimoji="1" lang="en-US" altLang="ja-JP" dirty="0"/>
              <a:t>28</a:t>
            </a:r>
            <a:r>
              <a:rPr kumimoji="1" lang="ja-JP" altLang="en-US" dirty="0"/>
              <a:t>日</a:t>
            </a:r>
          </a:p>
        </p:txBody>
      </p:sp>
      <p:sp>
        <p:nvSpPr>
          <p:cNvPr id="3" name="コンテンツ プレースホルダー 2">
            <a:extLst>
              <a:ext uri="{FF2B5EF4-FFF2-40B4-BE49-F238E27FC236}">
                <a16:creationId xmlns:a16="http://schemas.microsoft.com/office/drawing/2014/main" id="{BB72E120-E6A5-4D3A-B0F9-D121AA537B30}"/>
              </a:ext>
            </a:extLst>
          </p:cNvPr>
          <p:cNvSpPr>
            <a:spLocks noGrp="1"/>
          </p:cNvSpPr>
          <p:nvPr>
            <p:ph idx="1"/>
          </p:nvPr>
        </p:nvSpPr>
        <p:spPr/>
        <p:txBody>
          <a:bodyPr>
            <a:normAutofit/>
          </a:bodyPr>
          <a:lstStyle/>
          <a:p>
            <a:pPr marL="0" indent="0" algn="ctr">
              <a:buNone/>
            </a:pPr>
            <a:r>
              <a:rPr lang="en-US" altLang="ja-JP" sz="4800" dirty="0">
                <a:solidFill>
                  <a:schemeClr val="accent2">
                    <a:lumMod val="75000"/>
                  </a:schemeClr>
                </a:solidFill>
              </a:rPr>
              <a:t>2020</a:t>
            </a:r>
            <a:r>
              <a:rPr lang="ja-JP" altLang="ja-JP" sz="4800" dirty="0">
                <a:solidFill>
                  <a:schemeClr val="accent2">
                    <a:lumMod val="75000"/>
                  </a:schemeClr>
                </a:solidFill>
              </a:rPr>
              <a:t>東京五輪</a:t>
            </a:r>
            <a:endParaRPr lang="en-US" altLang="ja-JP" sz="4800" dirty="0">
              <a:solidFill>
                <a:schemeClr val="accent2">
                  <a:lumMod val="75000"/>
                </a:schemeClr>
              </a:solidFill>
            </a:endParaRPr>
          </a:p>
          <a:p>
            <a:pPr marL="0" indent="0" algn="ctr">
              <a:buNone/>
            </a:pPr>
            <a:r>
              <a:rPr lang="ja-JP" altLang="ja-JP" sz="4800" dirty="0">
                <a:solidFill>
                  <a:schemeClr val="accent2">
                    <a:lumMod val="75000"/>
                  </a:schemeClr>
                </a:solidFill>
              </a:rPr>
              <a:t>テコンドー競技にて</a:t>
            </a:r>
            <a:endParaRPr lang="en-US" altLang="ja-JP" sz="4800" dirty="0">
              <a:solidFill>
                <a:schemeClr val="accent2">
                  <a:lumMod val="75000"/>
                </a:schemeClr>
              </a:solidFill>
            </a:endParaRPr>
          </a:p>
          <a:p>
            <a:pPr marL="0" indent="0" algn="ctr">
              <a:buNone/>
            </a:pPr>
            <a:r>
              <a:rPr lang="en-US" altLang="ja-JP" sz="4800" dirty="0">
                <a:solidFill>
                  <a:schemeClr val="accent2">
                    <a:lumMod val="75000"/>
                  </a:schemeClr>
                </a:solidFill>
              </a:rPr>
              <a:t>20</a:t>
            </a:r>
            <a:r>
              <a:rPr lang="ja-JP" altLang="en-US" sz="4800" dirty="0">
                <a:solidFill>
                  <a:schemeClr val="accent2">
                    <a:lumMod val="75000"/>
                  </a:schemeClr>
                </a:solidFill>
              </a:rPr>
              <a:t>年ぶりの</a:t>
            </a:r>
            <a:endParaRPr lang="en-US" altLang="ja-JP" sz="4800" dirty="0">
              <a:solidFill>
                <a:schemeClr val="accent2">
                  <a:lumMod val="75000"/>
                </a:schemeClr>
              </a:solidFill>
            </a:endParaRPr>
          </a:p>
          <a:p>
            <a:pPr marL="0" indent="0" algn="ctr">
              <a:buNone/>
            </a:pPr>
            <a:r>
              <a:rPr lang="ja-JP" altLang="ja-JP" sz="4800" dirty="0">
                <a:solidFill>
                  <a:schemeClr val="accent2">
                    <a:lumMod val="75000"/>
                  </a:schemeClr>
                </a:solidFill>
              </a:rPr>
              <a:t>メダル獲得</a:t>
            </a:r>
            <a:endParaRPr lang="ja-JP" altLang="en-US" sz="4800" dirty="0">
              <a:solidFill>
                <a:schemeClr val="accent2">
                  <a:lumMod val="75000"/>
                </a:schemeClr>
              </a:solidFill>
            </a:endParaRPr>
          </a:p>
          <a:p>
            <a:endParaRPr kumimoji="1" lang="ja-JP" altLang="en-US" dirty="0"/>
          </a:p>
        </p:txBody>
      </p:sp>
    </p:spTree>
    <p:extLst>
      <p:ext uri="{BB962C8B-B14F-4D97-AF65-F5344CB8AC3E}">
        <p14:creationId xmlns:p14="http://schemas.microsoft.com/office/powerpoint/2010/main" val="65129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6EAE8-E272-4146-A2E1-BCD30DB6DD5D}"/>
              </a:ext>
            </a:extLst>
          </p:cNvPr>
          <p:cNvSpPr>
            <a:spLocks noGrp="1"/>
          </p:cNvSpPr>
          <p:nvPr>
            <p:ph type="title"/>
          </p:nvPr>
        </p:nvSpPr>
        <p:spPr/>
        <p:txBody>
          <a:bodyPr/>
          <a:lstStyle/>
          <a:p>
            <a:r>
              <a:rPr kumimoji="1" lang="ja-JP" altLang="en-US" dirty="0"/>
              <a:t>スケジュール　</a:t>
            </a:r>
            <a:r>
              <a:rPr kumimoji="1" lang="en-US" altLang="ja-JP" dirty="0"/>
              <a:t>2019</a:t>
            </a:r>
            <a:r>
              <a:rPr kumimoji="1" lang="ja-JP" altLang="en-US" dirty="0"/>
              <a:t>年 ⇒ </a:t>
            </a:r>
            <a:r>
              <a:rPr kumimoji="1" lang="en-US" altLang="ja-JP" dirty="0"/>
              <a:t>2020</a:t>
            </a:r>
            <a:r>
              <a:rPr lang="ja-JP" altLang="en-US" dirty="0"/>
              <a:t>年</a:t>
            </a:r>
            <a:endParaRPr kumimoji="1" lang="ja-JP" altLang="en-US" dirty="0"/>
          </a:p>
        </p:txBody>
      </p:sp>
      <p:sp>
        <p:nvSpPr>
          <p:cNvPr id="3" name="コンテンツ プレースホルダー 2">
            <a:extLst>
              <a:ext uri="{FF2B5EF4-FFF2-40B4-BE49-F238E27FC236}">
                <a16:creationId xmlns:a16="http://schemas.microsoft.com/office/drawing/2014/main" id="{3021F7F9-5A9D-4F03-B485-7514CE3F6BB2}"/>
              </a:ext>
            </a:extLst>
          </p:cNvPr>
          <p:cNvSpPr>
            <a:spLocks noGrp="1"/>
          </p:cNvSpPr>
          <p:nvPr>
            <p:ph idx="1"/>
          </p:nvPr>
        </p:nvSpPr>
        <p:spPr/>
        <p:txBody>
          <a:bodyPr>
            <a:noAutofit/>
          </a:bodyPr>
          <a:lstStyle/>
          <a:p>
            <a:r>
              <a:rPr kumimoji="1" lang="en-US" altLang="ja-JP" dirty="0"/>
              <a:t>2019</a:t>
            </a:r>
            <a:r>
              <a:rPr kumimoji="1" lang="ja-JP" altLang="en-US" dirty="0"/>
              <a:t>年</a:t>
            </a:r>
            <a:r>
              <a:rPr kumimoji="1" lang="en-US" altLang="ja-JP" dirty="0"/>
              <a:t>2</a:t>
            </a:r>
            <a:r>
              <a:rPr kumimoji="1" lang="ja-JP" altLang="en-US" dirty="0"/>
              <a:t>月</a:t>
            </a:r>
            <a:r>
              <a:rPr kumimoji="1" lang="en-US" altLang="ja-JP" dirty="0"/>
              <a:t>17</a:t>
            </a:r>
            <a:r>
              <a:rPr kumimoji="1" lang="ja-JP" altLang="en-US" dirty="0"/>
              <a:t>日</a:t>
            </a:r>
            <a:r>
              <a:rPr lang="ja-JP" altLang="en-US" dirty="0"/>
              <a:t>              　</a:t>
            </a:r>
            <a:r>
              <a:rPr kumimoji="1" lang="ja-JP" altLang="en-US" dirty="0"/>
              <a:t>全日本選手権大会</a:t>
            </a:r>
            <a:endParaRPr kumimoji="1" lang="en-US" altLang="ja-JP" dirty="0"/>
          </a:p>
          <a:p>
            <a:r>
              <a:rPr kumimoji="1" lang="en-US" altLang="ja-JP" dirty="0"/>
              <a:t>2019</a:t>
            </a:r>
            <a:r>
              <a:rPr kumimoji="1" lang="ja-JP" altLang="en-US" dirty="0"/>
              <a:t>年</a:t>
            </a:r>
            <a:r>
              <a:rPr kumimoji="1" lang="en-US" altLang="ja-JP" dirty="0"/>
              <a:t>5</a:t>
            </a:r>
            <a:r>
              <a:rPr kumimoji="1" lang="ja-JP" altLang="en-US" dirty="0"/>
              <a:t>月</a:t>
            </a:r>
            <a:r>
              <a:rPr kumimoji="1" lang="en-US" altLang="ja-JP" dirty="0"/>
              <a:t>15</a:t>
            </a:r>
            <a:r>
              <a:rPr kumimoji="1" lang="ja-JP" altLang="en-US" dirty="0"/>
              <a:t>日～</a:t>
            </a:r>
            <a:r>
              <a:rPr kumimoji="1" lang="en-US" altLang="ja-JP" dirty="0"/>
              <a:t>19</a:t>
            </a:r>
            <a:r>
              <a:rPr kumimoji="1" lang="ja-JP" altLang="en-US" dirty="0"/>
              <a:t>日</a:t>
            </a:r>
            <a:r>
              <a:rPr lang="ja-JP" altLang="en-US" dirty="0"/>
              <a:t>       </a:t>
            </a:r>
            <a:r>
              <a:rPr kumimoji="1" lang="ja-JP" altLang="en-US" dirty="0"/>
              <a:t>世界選手権大会</a:t>
            </a:r>
            <a:endParaRPr kumimoji="1" lang="en-US" altLang="ja-JP" dirty="0"/>
          </a:p>
          <a:p>
            <a:r>
              <a:rPr lang="en-US" altLang="ja-JP" dirty="0"/>
              <a:t>2019</a:t>
            </a:r>
            <a:r>
              <a:rPr lang="ja-JP" altLang="en-US" dirty="0"/>
              <a:t>年</a:t>
            </a:r>
            <a:r>
              <a:rPr lang="en-US" altLang="ja-JP" dirty="0"/>
              <a:t>9</a:t>
            </a:r>
            <a:r>
              <a:rPr lang="ja-JP" altLang="en-US" dirty="0"/>
              <a:t>月</a:t>
            </a:r>
            <a:r>
              <a:rPr lang="en-US" altLang="ja-JP" dirty="0"/>
              <a:t>20</a:t>
            </a:r>
            <a:r>
              <a:rPr lang="ja-JP" altLang="en-US" dirty="0"/>
              <a:t>日～</a:t>
            </a:r>
            <a:r>
              <a:rPr lang="en-US" altLang="ja-JP" dirty="0"/>
              <a:t>22</a:t>
            </a:r>
            <a:r>
              <a:rPr lang="ja-JP" altLang="en-US" dirty="0"/>
              <a:t>日       千葉グランプリ</a:t>
            </a:r>
            <a:endParaRPr lang="en-US" altLang="ja-JP" dirty="0"/>
          </a:p>
          <a:p>
            <a:r>
              <a:rPr kumimoji="1" lang="en-US" altLang="ja-JP" dirty="0"/>
              <a:t>2019</a:t>
            </a:r>
            <a:r>
              <a:rPr kumimoji="1" lang="ja-JP" altLang="en-US" dirty="0"/>
              <a:t>年</a:t>
            </a:r>
            <a:r>
              <a:rPr lang="en-US" altLang="ja-JP" dirty="0"/>
              <a:t>2</a:t>
            </a:r>
            <a:r>
              <a:rPr lang="ja-JP" altLang="en-US" dirty="0"/>
              <a:t>月～</a:t>
            </a:r>
            <a:r>
              <a:rPr kumimoji="1" lang="en-US" altLang="ja-JP" dirty="0"/>
              <a:t>10</a:t>
            </a:r>
            <a:r>
              <a:rPr kumimoji="1" lang="ja-JP" altLang="en-US" dirty="0"/>
              <a:t>月　    　　東京五輪</a:t>
            </a:r>
            <a:r>
              <a:rPr kumimoji="1" lang="en-US" altLang="ja-JP" dirty="0"/>
              <a:t>1</a:t>
            </a:r>
            <a:r>
              <a:rPr kumimoji="1" lang="ja-JP" altLang="en-US" dirty="0"/>
              <a:t>次選考会</a:t>
            </a:r>
            <a:endParaRPr kumimoji="1" lang="en-US" altLang="ja-JP" dirty="0"/>
          </a:p>
          <a:p>
            <a:r>
              <a:rPr lang="en-US" altLang="ja-JP" dirty="0"/>
              <a:t>2019</a:t>
            </a:r>
            <a:r>
              <a:rPr lang="ja-JP" altLang="en-US" dirty="0"/>
              <a:t>年</a:t>
            </a:r>
            <a:r>
              <a:rPr lang="en-US" altLang="ja-JP" dirty="0"/>
              <a:t>11</a:t>
            </a:r>
            <a:r>
              <a:rPr lang="ja-JP" altLang="en-US" dirty="0"/>
              <a:t>月</a:t>
            </a:r>
            <a:r>
              <a:rPr lang="en-US" altLang="ja-JP" dirty="0"/>
              <a:t>or12</a:t>
            </a:r>
            <a:r>
              <a:rPr lang="ja-JP" altLang="en-US" dirty="0"/>
              <a:t>月         　東京五輪</a:t>
            </a:r>
            <a:r>
              <a:rPr lang="en-US" altLang="ja-JP" dirty="0"/>
              <a:t>2</a:t>
            </a:r>
            <a:r>
              <a:rPr lang="ja-JP" altLang="en-US" dirty="0"/>
              <a:t>次選考会</a:t>
            </a:r>
            <a:endParaRPr lang="en-US" altLang="ja-JP" dirty="0"/>
          </a:p>
          <a:p>
            <a:r>
              <a:rPr lang="en-US" altLang="ja-JP" dirty="0"/>
              <a:t>2019</a:t>
            </a:r>
            <a:r>
              <a:rPr lang="ja-JP" altLang="en-US" dirty="0"/>
              <a:t>年</a:t>
            </a:r>
            <a:r>
              <a:rPr lang="en-US" altLang="ja-JP" dirty="0"/>
              <a:t>12</a:t>
            </a:r>
            <a:r>
              <a:rPr lang="ja-JP" altLang="en-US" dirty="0"/>
              <a:t>月</a:t>
            </a:r>
            <a:r>
              <a:rPr lang="en-US" altLang="ja-JP" dirty="0"/>
              <a:t>19</a:t>
            </a:r>
            <a:r>
              <a:rPr lang="ja-JP" altLang="en-US" dirty="0"/>
              <a:t>日　　  　　五輪ランキング発表</a:t>
            </a:r>
            <a:endParaRPr lang="en-US" altLang="ja-JP" dirty="0"/>
          </a:p>
          <a:p>
            <a:r>
              <a:rPr lang="en-US" altLang="ja-JP" dirty="0"/>
              <a:t>2020</a:t>
            </a:r>
            <a:r>
              <a:rPr lang="ja-JP" altLang="en-US" dirty="0"/>
              <a:t>年</a:t>
            </a:r>
            <a:r>
              <a:rPr lang="en-US" altLang="ja-JP" dirty="0"/>
              <a:t>1</a:t>
            </a:r>
            <a:r>
              <a:rPr lang="ja-JP" altLang="en-US" dirty="0"/>
              <a:t>月　　　　　　 　グランドスラム確定</a:t>
            </a:r>
            <a:endParaRPr lang="en-US" altLang="ja-JP" dirty="0"/>
          </a:p>
          <a:p>
            <a:r>
              <a:rPr lang="en-US" altLang="ja-JP" dirty="0"/>
              <a:t>2020</a:t>
            </a:r>
            <a:r>
              <a:rPr lang="ja-JP" altLang="en-US" dirty="0"/>
              <a:t>年</a:t>
            </a:r>
            <a:r>
              <a:rPr lang="en-US" altLang="ja-JP" dirty="0"/>
              <a:t>1</a:t>
            </a:r>
            <a:r>
              <a:rPr lang="ja-JP" altLang="en-US" dirty="0"/>
              <a:t>月</a:t>
            </a:r>
            <a:r>
              <a:rPr lang="en-US" altLang="ja-JP" dirty="0"/>
              <a:t>31</a:t>
            </a:r>
            <a:r>
              <a:rPr lang="ja-JP" altLang="en-US" dirty="0"/>
              <a:t>日　　　　 　</a:t>
            </a:r>
            <a:r>
              <a:rPr lang="en-US" altLang="ja-JP" dirty="0"/>
              <a:t>WT</a:t>
            </a:r>
            <a:r>
              <a:rPr lang="ja-JP" altLang="en-US" dirty="0"/>
              <a:t>階級申請</a:t>
            </a:r>
            <a:endParaRPr lang="en-US" altLang="ja-JP" dirty="0"/>
          </a:p>
          <a:p>
            <a:r>
              <a:rPr kumimoji="1" lang="en-US" altLang="ja-JP" dirty="0"/>
              <a:t>2020</a:t>
            </a:r>
            <a:r>
              <a:rPr kumimoji="1" lang="ja-JP" altLang="en-US" dirty="0"/>
              <a:t>年</a:t>
            </a:r>
            <a:r>
              <a:rPr kumimoji="1" lang="en-US" altLang="ja-JP" dirty="0"/>
              <a:t>2</a:t>
            </a:r>
            <a:r>
              <a:rPr kumimoji="1" lang="ja-JP" altLang="en-US" dirty="0"/>
              <a:t>月　　　　　　 　</a:t>
            </a:r>
            <a:r>
              <a:rPr kumimoji="1" lang="ja-JP" altLang="en-US" dirty="0">
                <a:solidFill>
                  <a:schemeClr val="tx1"/>
                </a:solidFill>
              </a:rPr>
              <a:t>東京五輪最終選考会</a:t>
            </a:r>
            <a:endParaRPr kumimoji="1" lang="en-US" altLang="ja-JP" dirty="0">
              <a:solidFill>
                <a:schemeClr val="tx1"/>
              </a:solidFill>
            </a:endParaRPr>
          </a:p>
          <a:p>
            <a:r>
              <a:rPr lang="en-US" altLang="ja-JP" dirty="0"/>
              <a:t>2020</a:t>
            </a:r>
            <a:r>
              <a:rPr lang="ja-JP" altLang="en-US" dirty="0"/>
              <a:t>年</a:t>
            </a:r>
            <a:r>
              <a:rPr lang="en-US" altLang="ja-JP" dirty="0"/>
              <a:t>4</a:t>
            </a:r>
            <a:r>
              <a:rPr lang="ja-JP" altLang="en-US" dirty="0"/>
              <a:t>月頃　　　　　 　</a:t>
            </a:r>
            <a:r>
              <a:rPr lang="en-US" altLang="ja-JP" dirty="0"/>
              <a:t>JOC</a:t>
            </a:r>
            <a:r>
              <a:rPr lang="ja-JP" altLang="en-US" dirty="0"/>
              <a:t>選手申請</a:t>
            </a:r>
            <a:endParaRPr lang="en-US" altLang="ja-JP" dirty="0"/>
          </a:p>
          <a:p>
            <a:r>
              <a:rPr kumimoji="1" lang="en-US" altLang="ja-JP" dirty="0"/>
              <a:t>2020</a:t>
            </a:r>
            <a:r>
              <a:rPr kumimoji="1" lang="ja-JP" altLang="en-US" dirty="0"/>
              <a:t>年</a:t>
            </a:r>
            <a:r>
              <a:rPr kumimoji="1" lang="en-US" altLang="ja-JP" dirty="0"/>
              <a:t>7</a:t>
            </a:r>
            <a:r>
              <a:rPr kumimoji="1" lang="ja-JP" altLang="en-US" dirty="0"/>
              <a:t>月</a:t>
            </a:r>
            <a:r>
              <a:rPr kumimoji="1" lang="en-US" altLang="ja-JP" dirty="0"/>
              <a:t>25</a:t>
            </a:r>
            <a:r>
              <a:rPr kumimoji="1" lang="ja-JP" altLang="en-US" dirty="0"/>
              <a:t>日～</a:t>
            </a:r>
            <a:r>
              <a:rPr kumimoji="1" lang="en-US" altLang="ja-JP" dirty="0"/>
              <a:t>28</a:t>
            </a:r>
            <a:r>
              <a:rPr kumimoji="1" lang="ja-JP" altLang="en-US" dirty="0"/>
              <a:t>日</a:t>
            </a:r>
            <a:r>
              <a:rPr lang="ja-JP" altLang="en-US" dirty="0"/>
              <a:t>       </a:t>
            </a:r>
            <a:r>
              <a:rPr kumimoji="1" lang="ja-JP" altLang="en-US" dirty="0">
                <a:solidFill>
                  <a:srgbClr val="FF0000"/>
                </a:solidFill>
              </a:rPr>
              <a:t>東京オリンピック</a:t>
            </a:r>
          </a:p>
        </p:txBody>
      </p:sp>
    </p:spTree>
    <p:extLst>
      <p:ext uri="{BB962C8B-B14F-4D97-AF65-F5344CB8AC3E}">
        <p14:creationId xmlns:p14="http://schemas.microsoft.com/office/powerpoint/2010/main" val="335041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AE68DF-2AFB-4C6C-9F60-A5DBF6C086F9}"/>
              </a:ext>
            </a:extLst>
          </p:cNvPr>
          <p:cNvSpPr>
            <a:spLocks noGrp="1"/>
          </p:cNvSpPr>
          <p:nvPr>
            <p:ph type="title"/>
          </p:nvPr>
        </p:nvSpPr>
        <p:spPr/>
        <p:txBody>
          <a:bodyPr/>
          <a:lstStyle/>
          <a:p>
            <a:r>
              <a:rPr kumimoji="1" lang="en-US" altLang="ja-JP" dirty="0"/>
              <a:t>2019</a:t>
            </a:r>
            <a:r>
              <a:rPr kumimoji="1" lang="ja-JP" altLang="en-US" dirty="0"/>
              <a:t>全日本選手権</a:t>
            </a:r>
            <a:r>
              <a:rPr lang="ja-JP" altLang="en-US" dirty="0"/>
              <a:t>大会　</a:t>
            </a:r>
            <a:r>
              <a:rPr lang="en-US" altLang="ja-JP" dirty="0"/>
              <a:t>2</a:t>
            </a:r>
            <a:r>
              <a:rPr lang="ja-JP" altLang="en-US" dirty="0"/>
              <a:t>月</a:t>
            </a:r>
            <a:r>
              <a:rPr lang="en-US" altLang="ja-JP" dirty="0"/>
              <a:t>17</a:t>
            </a:r>
            <a:r>
              <a:rPr lang="ja-JP" altLang="en-US" dirty="0"/>
              <a:t>日</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623ED388-76C6-4B33-8BDB-E9CCBD8F0F7E}"/>
              </a:ext>
            </a:extLst>
          </p:cNvPr>
          <p:cNvSpPr>
            <a:spLocks noGrp="1"/>
          </p:cNvSpPr>
          <p:nvPr>
            <p:ph idx="1"/>
          </p:nvPr>
        </p:nvSpPr>
        <p:spPr/>
        <p:txBody>
          <a:bodyPr/>
          <a:lstStyle/>
          <a:p>
            <a:r>
              <a:rPr kumimoji="1" lang="ja-JP" altLang="en-US" dirty="0"/>
              <a:t>優勝者：</a:t>
            </a:r>
            <a:r>
              <a:rPr lang="ja-JP" altLang="en-US" dirty="0"/>
              <a:t>世界</a:t>
            </a:r>
            <a:r>
              <a:rPr kumimoji="1" lang="ja-JP" altLang="en-US" dirty="0"/>
              <a:t>選手権大会代表内定</a:t>
            </a:r>
            <a:r>
              <a:rPr lang="ja-JP" altLang="en-US" dirty="0"/>
              <a:t>　</a:t>
            </a:r>
            <a:endParaRPr lang="en-US" altLang="ja-JP" dirty="0"/>
          </a:p>
          <a:p>
            <a:pPr marL="0" indent="0">
              <a:buNone/>
            </a:pPr>
            <a:r>
              <a:rPr lang="ja-JP" altLang="en-US" dirty="0"/>
              <a:t>　　　　　  強化指定あり</a:t>
            </a:r>
            <a:endParaRPr lang="en-US" altLang="ja-JP" dirty="0"/>
          </a:p>
          <a:p>
            <a:r>
              <a:rPr kumimoji="1" lang="ja-JP" altLang="en-US" dirty="0"/>
              <a:t>準優勝：世界選手権大会補欠</a:t>
            </a:r>
            <a:endParaRPr kumimoji="1" lang="en-US" altLang="ja-JP" dirty="0"/>
          </a:p>
          <a:p>
            <a:pPr marL="0" indent="0">
              <a:buNone/>
            </a:pPr>
            <a:r>
              <a:rPr lang="ja-JP" altLang="en-US" dirty="0"/>
              <a:t>　　　　　  </a:t>
            </a:r>
            <a:r>
              <a:rPr kumimoji="1" lang="ja-JP" altLang="en-US" dirty="0"/>
              <a:t>強化指定なし</a:t>
            </a:r>
            <a:endParaRPr lang="en-US" altLang="ja-JP" dirty="0"/>
          </a:p>
          <a:p>
            <a:r>
              <a:rPr kumimoji="1" lang="ja-JP" altLang="en-US" dirty="0"/>
              <a:t>但し、力量に大きな差があると考えられる階級については世界選手権大会</a:t>
            </a:r>
            <a:endParaRPr kumimoji="1" lang="en-US" altLang="ja-JP" dirty="0"/>
          </a:p>
          <a:p>
            <a:pPr marL="0" indent="0">
              <a:buNone/>
            </a:pPr>
            <a:r>
              <a:rPr kumimoji="1" lang="ja-JP" altLang="en-US" dirty="0"/>
              <a:t>　  代表内定及び強化指定とはならない（要検討）</a:t>
            </a:r>
            <a:endParaRPr kumimoji="1" lang="en-US" altLang="ja-JP" dirty="0"/>
          </a:p>
          <a:p>
            <a:endParaRPr kumimoji="1" lang="en-US" altLang="ja-JP" dirty="0"/>
          </a:p>
          <a:p>
            <a:endParaRPr kumimoji="1" lang="en-US" altLang="ja-JP" dirty="0"/>
          </a:p>
          <a:p>
            <a:endParaRPr kumimoji="1" lang="en-US" altLang="ja-JP" dirty="0"/>
          </a:p>
          <a:p>
            <a:pPr marL="0" indent="0">
              <a:buNone/>
            </a:pPr>
            <a:endParaRPr kumimoji="1" lang="en-US" altLang="ja-JP" dirty="0"/>
          </a:p>
          <a:p>
            <a:pPr marL="0" indent="0">
              <a:buNone/>
            </a:pPr>
            <a:endParaRPr kumimoji="1" lang="en-US" altLang="ja-JP" dirty="0"/>
          </a:p>
          <a:p>
            <a:endParaRPr kumimoji="1" lang="ja-JP" altLang="en-US" dirty="0"/>
          </a:p>
        </p:txBody>
      </p:sp>
    </p:spTree>
    <p:extLst>
      <p:ext uri="{BB962C8B-B14F-4D97-AF65-F5344CB8AC3E}">
        <p14:creationId xmlns:p14="http://schemas.microsoft.com/office/powerpoint/2010/main" val="278822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3F8A2D-4677-42ED-9D5D-317A0162F0A7}"/>
              </a:ext>
            </a:extLst>
          </p:cNvPr>
          <p:cNvSpPr>
            <a:spLocks noGrp="1"/>
          </p:cNvSpPr>
          <p:nvPr>
            <p:ph type="title"/>
          </p:nvPr>
        </p:nvSpPr>
        <p:spPr>
          <a:xfrm>
            <a:off x="677333" y="609600"/>
            <a:ext cx="9222041" cy="1320800"/>
          </a:xfrm>
        </p:spPr>
        <p:txBody>
          <a:bodyPr/>
          <a:lstStyle/>
          <a:p>
            <a:r>
              <a:rPr kumimoji="1" lang="en-US" altLang="ja-JP" dirty="0"/>
              <a:t>2019</a:t>
            </a:r>
            <a:r>
              <a:rPr kumimoji="1" lang="ja-JP" altLang="en-US" dirty="0"/>
              <a:t>世界選手権大会</a:t>
            </a:r>
            <a:r>
              <a:rPr kumimoji="1" lang="en-US" altLang="ja-JP" dirty="0"/>
              <a:t>【G12】5</a:t>
            </a:r>
            <a:r>
              <a:rPr kumimoji="1" lang="ja-JP" altLang="en-US" dirty="0"/>
              <a:t>月</a:t>
            </a:r>
            <a:r>
              <a:rPr kumimoji="1" lang="en-US" altLang="ja-JP" dirty="0"/>
              <a:t>15</a:t>
            </a:r>
            <a:r>
              <a:rPr kumimoji="1" lang="ja-JP" altLang="en-US" dirty="0"/>
              <a:t>日～</a:t>
            </a:r>
            <a:r>
              <a:rPr kumimoji="1" lang="en-US" altLang="ja-JP" dirty="0"/>
              <a:t>19</a:t>
            </a:r>
            <a:r>
              <a:rPr kumimoji="1" lang="ja-JP" altLang="en-US" dirty="0"/>
              <a:t>日</a:t>
            </a:r>
          </a:p>
        </p:txBody>
      </p:sp>
      <p:sp>
        <p:nvSpPr>
          <p:cNvPr id="3" name="コンテンツ プレースホルダー 2">
            <a:extLst>
              <a:ext uri="{FF2B5EF4-FFF2-40B4-BE49-F238E27FC236}">
                <a16:creationId xmlns:a16="http://schemas.microsoft.com/office/drawing/2014/main" id="{94309009-1F52-4A4C-8AE3-66C3408E0F2C}"/>
              </a:ext>
            </a:extLst>
          </p:cNvPr>
          <p:cNvSpPr>
            <a:spLocks noGrp="1"/>
          </p:cNvSpPr>
          <p:nvPr>
            <p:ph idx="1"/>
          </p:nvPr>
        </p:nvSpPr>
        <p:spPr/>
        <p:txBody>
          <a:bodyPr/>
          <a:lstStyle/>
          <a:p>
            <a:r>
              <a:rPr kumimoji="1" lang="ja-JP" altLang="en-US" dirty="0"/>
              <a:t>世界選手権の成績を</a:t>
            </a:r>
            <a:r>
              <a:rPr lang="ja-JP" altLang="en-US" dirty="0"/>
              <a:t>もと</a:t>
            </a:r>
            <a:r>
              <a:rPr kumimoji="1" lang="ja-JP" altLang="en-US" dirty="0"/>
              <a:t>に、東京五輪での開催国枠による階級を仮決定</a:t>
            </a:r>
            <a:endParaRPr kumimoji="1" lang="en-US" altLang="ja-JP" dirty="0"/>
          </a:p>
          <a:p>
            <a:pPr marL="0" indent="0">
              <a:buNone/>
            </a:pPr>
            <a:r>
              <a:rPr lang="ja-JP" altLang="en-US" dirty="0"/>
              <a:t>　  男子</a:t>
            </a:r>
            <a:r>
              <a:rPr lang="en-US" altLang="ja-JP" dirty="0"/>
              <a:t>2</a:t>
            </a:r>
            <a:r>
              <a:rPr lang="ja-JP" altLang="en-US" dirty="0"/>
              <a:t>階級・女子</a:t>
            </a:r>
            <a:r>
              <a:rPr lang="en-US" altLang="ja-JP" dirty="0"/>
              <a:t>2</a:t>
            </a:r>
            <a:r>
              <a:rPr lang="ja-JP" altLang="en-US" dirty="0"/>
              <a:t>階級</a:t>
            </a:r>
            <a:endParaRPr kumimoji="1" lang="en-US" altLang="ja-JP" dirty="0"/>
          </a:p>
          <a:p>
            <a:r>
              <a:rPr lang="ja-JP" altLang="en-US" dirty="0"/>
              <a:t>決定方法</a:t>
            </a:r>
            <a:endParaRPr lang="en-US" altLang="ja-JP" dirty="0"/>
          </a:p>
          <a:p>
            <a:pPr marL="0" indent="0">
              <a:buNone/>
            </a:pPr>
            <a:r>
              <a:rPr lang="ja-JP" altLang="en-US" dirty="0"/>
              <a:t>　  ①</a:t>
            </a:r>
            <a:r>
              <a:rPr lang="ja-JP" altLang="ja-JP" dirty="0"/>
              <a:t>世界選手権</a:t>
            </a:r>
            <a:r>
              <a:rPr lang="en-US" altLang="ja-JP" dirty="0"/>
              <a:t>3</a:t>
            </a:r>
            <a:r>
              <a:rPr lang="ja-JP" altLang="ja-JP" dirty="0"/>
              <a:t>位内に入賞した選手の</a:t>
            </a:r>
            <a:r>
              <a:rPr lang="ja-JP" altLang="en-US" dirty="0"/>
              <a:t>階級（要検討）</a:t>
            </a:r>
            <a:endParaRPr lang="en-US" altLang="ja-JP" dirty="0"/>
          </a:p>
          <a:p>
            <a:pPr marL="0" indent="0">
              <a:buNone/>
            </a:pPr>
            <a:r>
              <a:rPr lang="ja-JP" altLang="en-US" dirty="0"/>
              <a:t>　  </a:t>
            </a:r>
            <a:r>
              <a:rPr lang="ja-JP" altLang="ja-JP" dirty="0"/>
              <a:t>もし</a:t>
            </a:r>
            <a:r>
              <a:rPr lang="en-US" altLang="ja-JP" dirty="0"/>
              <a:t>M63kg</a:t>
            </a:r>
            <a:r>
              <a:rPr lang="ja-JP" altLang="ja-JP" dirty="0"/>
              <a:t>級の選手が</a:t>
            </a:r>
            <a:r>
              <a:rPr lang="en-US" altLang="ja-JP" dirty="0"/>
              <a:t>3</a:t>
            </a:r>
            <a:r>
              <a:rPr lang="ja-JP" altLang="ja-JP" dirty="0"/>
              <a:t>位入賞等、五輪階級では</a:t>
            </a:r>
            <a:r>
              <a:rPr lang="en-US" altLang="ja-JP" dirty="0"/>
              <a:t>M58</a:t>
            </a:r>
            <a:r>
              <a:rPr lang="ja-JP" altLang="en-US" dirty="0"/>
              <a:t>㎏</a:t>
            </a:r>
            <a:r>
              <a:rPr lang="ja-JP" altLang="ja-JP" dirty="0"/>
              <a:t>でも</a:t>
            </a:r>
            <a:r>
              <a:rPr lang="en-US" altLang="ja-JP" dirty="0"/>
              <a:t>M68</a:t>
            </a:r>
            <a:r>
              <a:rPr lang="ja-JP" altLang="en-US" dirty="0"/>
              <a:t>㎏</a:t>
            </a:r>
            <a:r>
              <a:rPr lang="ja-JP" altLang="ja-JP" dirty="0"/>
              <a:t>にでも</a:t>
            </a:r>
            <a:endParaRPr lang="en-US" altLang="ja-JP" dirty="0"/>
          </a:p>
          <a:p>
            <a:pPr marL="0" indent="0">
              <a:buNone/>
            </a:pPr>
            <a:r>
              <a:rPr lang="en-US" altLang="ja-JP" dirty="0"/>
              <a:t>     </a:t>
            </a:r>
            <a:r>
              <a:rPr lang="ja-JP" altLang="ja-JP" dirty="0"/>
              <a:t>出場可能な選手が</a:t>
            </a:r>
            <a:r>
              <a:rPr lang="en-US" altLang="ja-JP" dirty="0"/>
              <a:t>3</a:t>
            </a:r>
            <a:r>
              <a:rPr lang="ja-JP" altLang="en-US" dirty="0"/>
              <a:t>位</a:t>
            </a:r>
            <a:r>
              <a:rPr lang="ja-JP" altLang="ja-JP" dirty="0"/>
              <a:t>内に入賞した場合は</a:t>
            </a:r>
            <a:r>
              <a:rPr lang="ja-JP" altLang="en-US" dirty="0"/>
              <a:t>、</a:t>
            </a:r>
            <a:r>
              <a:rPr lang="ja-JP" altLang="ja-JP" dirty="0"/>
              <a:t>入賞した選手に選択権を与える</a:t>
            </a:r>
            <a:endParaRPr lang="en-US" altLang="ja-JP" dirty="0"/>
          </a:p>
          <a:p>
            <a:pPr marL="0" indent="0">
              <a:buNone/>
            </a:pPr>
            <a:r>
              <a:rPr lang="ja-JP" altLang="en-US" dirty="0"/>
              <a:t>　  ②</a:t>
            </a:r>
            <a:r>
              <a:rPr lang="ja-JP" altLang="ja-JP" dirty="0"/>
              <a:t>上記条件で決定しなかった階級については、千葉</a:t>
            </a:r>
            <a:r>
              <a:rPr lang="en-US" altLang="ja-JP" dirty="0"/>
              <a:t>GP</a:t>
            </a:r>
            <a:r>
              <a:rPr lang="ja-JP" altLang="ja-JP" dirty="0"/>
              <a:t>終了後</a:t>
            </a:r>
            <a:r>
              <a:rPr lang="ja-JP" altLang="en-US" dirty="0"/>
              <a:t>、</a:t>
            </a:r>
            <a:r>
              <a:rPr lang="en-US" altLang="ja-JP" dirty="0"/>
              <a:t>10</a:t>
            </a:r>
            <a:r>
              <a:rPr lang="ja-JP" altLang="ja-JP" dirty="0"/>
              <a:t>月発表の</a:t>
            </a:r>
            <a:endParaRPr lang="en-US" altLang="ja-JP" dirty="0"/>
          </a:p>
          <a:p>
            <a:pPr marL="0" indent="0">
              <a:buNone/>
            </a:pPr>
            <a:r>
              <a:rPr lang="en-US" altLang="ja-JP" dirty="0"/>
              <a:t>     </a:t>
            </a:r>
            <a:r>
              <a:rPr lang="ja-JP" altLang="ja-JP" dirty="0"/>
              <a:t>五輪ランキ ング</a:t>
            </a:r>
            <a:r>
              <a:rPr lang="ja-JP" altLang="en-US" dirty="0"/>
              <a:t>を含め総合的に絞り込み、</a:t>
            </a:r>
            <a:r>
              <a:rPr lang="ja-JP" altLang="ja-JP" dirty="0"/>
              <a:t>階級</a:t>
            </a:r>
            <a:r>
              <a:rPr lang="ja-JP" altLang="en-US" dirty="0"/>
              <a:t>を</a:t>
            </a:r>
            <a:r>
              <a:rPr lang="ja-JP" altLang="ja-JP" dirty="0"/>
              <a:t>仮決定する</a:t>
            </a:r>
            <a:r>
              <a:rPr lang="ja-JP" altLang="en-US" dirty="0"/>
              <a:t>（要検討）</a:t>
            </a:r>
            <a:endParaRPr lang="en-US" altLang="ja-JP" dirty="0"/>
          </a:p>
          <a:p>
            <a:endParaRPr kumimoji="1" lang="ja-JP" altLang="en-US" dirty="0"/>
          </a:p>
        </p:txBody>
      </p:sp>
    </p:spTree>
    <p:extLst>
      <p:ext uri="{BB962C8B-B14F-4D97-AF65-F5344CB8AC3E}">
        <p14:creationId xmlns:p14="http://schemas.microsoft.com/office/powerpoint/2010/main" val="260005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6B70E-7D97-455C-ADED-C920A4E315F8}"/>
              </a:ext>
            </a:extLst>
          </p:cNvPr>
          <p:cNvSpPr>
            <a:spLocks noGrp="1"/>
          </p:cNvSpPr>
          <p:nvPr>
            <p:ph type="title"/>
          </p:nvPr>
        </p:nvSpPr>
        <p:spPr>
          <a:xfrm>
            <a:off x="677334" y="609600"/>
            <a:ext cx="8943744" cy="1320800"/>
          </a:xfrm>
        </p:spPr>
        <p:txBody>
          <a:bodyPr/>
          <a:lstStyle/>
          <a:p>
            <a:r>
              <a:rPr kumimoji="1" lang="en-US" altLang="ja-JP" dirty="0"/>
              <a:t>2019</a:t>
            </a:r>
            <a:r>
              <a:rPr kumimoji="1" lang="ja-JP" altLang="en-US" dirty="0"/>
              <a:t>千葉グランプリ</a:t>
            </a:r>
            <a:r>
              <a:rPr kumimoji="1" lang="en-US" altLang="ja-JP" dirty="0"/>
              <a:t>【G4】9</a:t>
            </a:r>
            <a:r>
              <a:rPr kumimoji="1" lang="ja-JP" altLang="en-US" dirty="0"/>
              <a:t>月</a:t>
            </a:r>
            <a:r>
              <a:rPr kumimoji="1" lang="en-US" altLang="ja-JP" dirty="0"/>
              <a:t>20</a:t>
            </a:r>
            <a:r>
              <a:rPr kumimoji="1" lang="ja-JP" altLang="en-US" dirty="0"/>
              <a:t>日～</a:t>
            </a:r>
            <a:r>
              <a:rPr kumimoji="1" lang="en-US" altLang="ja-JP" dirty="0"/>
              <a:t>22</a:t>
            </a:r>
            <a:r>
              <a:rPr kumimoji="1" lang="ja-JP" altLang="en-US" dirty="0"/>
              <a:t>日</a:t>
            </a:r>
          </a:p>
        </p:txBody>
      </p:sp>
      <p:sp>
        <p:nvSpPr>
          <p:cNvPr id="3" name="コンテンツ プレースホルダー 2">
            <a:extLst>
              <a:ext uri="{FF2B5EF4-FFF2-40B4-BE49-F238E27FC236}">
                <a16:creationId xmlns:a16="http://schemas.microsoft.com/office/drawing/2014/main" id="{11E177E1-93A4-448B-BC82-BF8A524F55F2}"/>
              </a:ext>
            </a:extLst>
          </p:cNvPr>
          <p:cNvSpPr>
            <a:spLocks noGrp="1"/>
          </p:cNvSpPr>
          <p:nvPr>
            <p:ph idx="1"/>
          </p:nvPr>
        </p:nvSpPr>
        <p:spPr/>
        <p:txBody>
          <a:bodyPr>
            <a:normAutofit lnSpcReduction="10000"/>
          </a:bodyPr>
          <a:lstStyle/>
          <a:p>
            <a:r>
              <a:rPr lang="ja-JP" altLang="ja-JP" dirty="0"/>
              <a:t>編成方針</a:t>
            </a:r>
            <a:r>
              <a:rPr lang="ja-JP" altLang="en-US" dirty="0"/>
              <a:t>：</a:t>
            </a:r>
            <a:r>
              <a:rPr lang="ja-JP" altLang="ja-JP" dirty="0"/>
              <a:t>東京五輪を翌年に控え、日本で初めて開催される</a:t>
            </a:r>
            <a:r>
              <a:rPr lang="en-US" altLang="ja-JP" dirty="0"/>
              <a:t>GP</a:t>
            </a:r>
            <a:r>
              <a:rPr lang="ja-JP" altLang="ja-JP" dirty="0"/>
              <a:t>を日本国内に</a:t>
            </a:r>
            <a:endParaRPr lang="en-US" altLang="ja-JP" dirty="0"/>
          </a:p>
          <a:p>
            <a:pPr marL="0" indent="0">
              <a:buNone/>
            </a:pPr>
            <a:r>
              <a:rPr lang="ja-JP" altLang="en-US" dirty="0"/>
              <a:t>　  </a:t>
            </a:r>
            <a:r>
              <a:rPr lang="ja-JP" altLang="ja-JP" dirty="0"/>
              <a:t>おけるテコンドー競技</a:t>
            </a:r>
            <a:r>
              <a:rPr lang="ja-JP" altLang="en-US" dirty="0"/>
              <a:t>の</a:t>
            </a:r>
            <a:r>
              <a:rPr lang="en-US" altLang="ja-JP" dirty="0"/>
              <a:t>PR</a:t>
            </a:r>
            <a:r>
              <a:rPr lang="ja-JP" altLang="ja-JP" dirty="0"/>
              <a:t>する絶好の機会と捉え</a:t>
            </a:r>
            <a:r>
              <a:rPr lang="ja-JP" altLang="en-US" dirty="0"/>
              <a:t>、</a:t>
            </a:r>
            <a:r>
              <a:rPr lang="ja-JP" altLang="ja-JP" dirty="0"/>
              <a:t>ランキングポイントに</a:t>
            </a:r>
            <a:endParaRPr lang="en-US" altLang="ja-JP" dirty="0"/>
          </a:p>
          <a:p>
            <a:pPr marL="0" indent="0">
              <a:buNone/>
            </a:pPr>
            <a:r>
              <a:rPr lang="ja-JP" altLang="en-US" dirty="0"/>
              <a:t>　  </a:t>
            </a:r>
            <a:r>
              <a:rPr lang="ja-JP" altLang="ja-JP" dirty="0"/>
              <a:t>よる出場有資格者のみならず、開催国枠も極力活用しできるだけ多くの</a:t>
            </a:r>
            <a:endParaRPr lang="en-US" altLang="ja-JP" dirty="0"/>
          </a:p>
          <a:p>
            <a:pPr marL="0" indent="0">
              <a:buNone/>
            </a:pPr>
            <a:r>
              <a:rPr lang="ja-JP" altLang="en-US" dirty="0"/>
              <a:t>　  </a:t>
            </a:r>
            <a:r>
              <a:rPr lang="ja-JP" altLang="ja-JP" dirty="0"/>
              <a:t>日本人選手を出場させることで、日本国内での盛り上がりならびに日本での</a:t>
            </a:r>
            <a:endParaRPr lang="en-US" altLang="ja-JP" dirty="0"/>
          </a:p>
          <a:p>
            <a:pPr marL="0" indent="0">
              <a:buNone/>
            </a:pPr>
            <a:r>
              <a:rPr lang="ja-JP" altLang="en-US" dirty="0"/>
              <a:t>　  </a:t>
            </a:r>
            <a:r>
              <a:rPr lang="ja-JP" altLang="ja-JP" dirty="0"/>
              <a:t>大会開催成功に貢献する</a:t>
            </a:r>
            <a:endParaRPr lang="en-US" altLang="ja-JP" dirty="0"/>
          </a:p>
          <a:p>
            <a:pPr marL="0" indent="0">
              <a:buNone/>
            </a:pPr>
            <a:r>
              <a:rPr lang="ja-JP" altLang="en-US" dirty="0"/>
              <a:t>　  </a:t>
            </a:r>
            <a:r>
              <a:rPr lang="en-US" altLang="ja-JP" dirty="0"/>
              <a:t>※</a:t>
            </a:r>
            <a:r>
              <a:rPr lang="ja-JP" altLang="ja-JP" dirty="0"/>
              <a:t>但し、力量に大きな差があると考えられる階級については開催国枠は</a:t>
            </a:r>
            <a:endParaRPr lang="en-US" altLang="ja-JP" dirty="0"/>
          </a:p>
          <a:p>
            <a:pPr marL="0" indent="0">
              <a:buNone/>
            </a:pPr>
            <a:r>
              <a:rPr lang="ja-JP" altLang="en-US" dirty="0"/>
              <a:t>　  </a:t>
            </a:r>
            <a:r>
              <a:rPr lang="ja-JP" altLang="ja-JP" dirty="0"/>
              <a:t>利用しない</a:t>
            </a:r>
            <a:r>
              <a:rPr lang="en-US" altLang="ja-JP" dirty="0"/>
              <a:t> </a:t>
            </a:r>
          </a:p>
          <a:p>
            <a:r>
              <a:rPr lang="ja-JP" altLang="ja-JP" dirty="0"/>
              <a:t>選考方針</a:t>
            </a:r>
            <a:r>
              <a:rPr lang="ja-JP" altLang="en-US" dirty="0"/>
              <a:t>：</a:t>
            </a:r>
            <a:r>
              <a:rPr lang="ja-JP" altLang="ja-JP" dirty="0"/>
              <a:t>五輪ランキングポイントによる出場有資格者、プレエントリー</a:t>
            </a:r>
            <a:endParaRPr lang="en-US" altLang="ja-JP" dirty="0"/>
          </a:p>
          <a:p>
            <a:pPr marL="0" indent="0">
              <a:buNone/>
            </a:pPr>
            <a:r>
              <a:rPr lang="ja-JP" altLang="en-US" dirty="0"/>
              <a:t>　  </a:t>
            </a:r>
            <a:r>
              <a:rPr lang="ja-JP" altLang="ja-JP" dirty="0"/>
              <a:t>有資格者ならびに</a:t>
            </a:r>
            <a:r>
              <a:rPr lang="en-US" altLang="ja-JP" dirty="0"/>
              <a:t>5</a:t>
            </a:r>
            <a:r>
              <a:rPr lang="ja-JP" altLang="en-US" dirty="0"/>
              <a:t>月</a:t>
            </a:r>
            <a:r>
              <a:rPr lang="ja-JP" altLang="ja-JP" dirty="0"/>
              <a:t>の世界選手権における成績上位者を優先的に代表選手</a:t>
            </a:r>
            <a:endParaRPr lang="en-US" altLang="ja-JP" dirty="0"/>
          </a:p>
          <a:p>
            <a:pPr marL="0" indent="0">
              <a:buNone/>
            </a:pPr>
            <a:r>
              <a:rPr lang="en-US" altLang="ja-JP" dirty="0"/>
              <a:t>     </a:t>
            </a:r>
            <a:r>
              <a:rPr lang="ja-JP" altLang="ja-JP" dirty="0"/>
              <a:t>として選考する </a:t>
            </a:r>
          </a:p>
          <a:p>
            <a:endParaRPr kumimoji="1" lang="ja-JP" altLang="en-US" dirty="0"/>
          </a:p>
        </p:txBody>
      </p:sp>
    </p:spTree>
    <p:extLst>
      <p:ext uri="{BB962C8B-B14F-4D97-AF65-F5344CB8AC3E}">
        <p14:creationId xmlns:p14="http://schemas.microsoft.com/office/powerpoint/2010/main" val="2526468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34F65D-FD77-4DA9-98AE-BCB66A87348B}"/>
              </a:ext>
            </a:extLst>
          </p:cNvPr>
          <p:cNvSpPr>
            <a:spLocks noGrp="1"/>
          </p:cNvSpPr>
          <p:nvPr>
            <p:ph type="title"/>
          </p:nvPr>
        </p:nvSpPr>
        <p:spPr/>
        <p:txBody>
          <a:bodyPr/>
          <a:lstStyle/>
          <a:p>
            <a:r>
              <a:rPr kumimoji="1" lang="ja-JP" altLang="en-US" dirty="0"/>
              <a:t>東京五輪日本代表選考・申請の流れ</a:t>
            </a:r>
          </a:p>
        </p:txBody>
      </p:sp>
      <p:sp>
        <p:nvSpPr>
          <p:cNvPr id="3" name="コンテンツ プレースホルダー 2">
            <a:extLst>
              <a:ext uri="{FF2B5EF4-FFF2-40B4-BE49-F238E27FC236}">
                <a16:creationId xmlns:a16="http://schemas.microsoft.com/office/drawing/2014/main" id="{D022CD07-7626-42F6-B380-9D645EDFBB8B}"/>
              </a:ext>
            </a:extLst>
          </p:cNvPr>
          <p:cNvSpPr>
            <a:spLocks noGrp="1"/>
          </p:cNvSpPr>
          <p:nvPr>
            <p:ph idx="1"/>
          </p:nvPr>
        </p:nvSpPr>
        <p:spPr/>
        <p:txBody>
          <a:bodyPr/>
          <a:lstStyle/>
          <a:p>
            <a:r>
              <a:rPr lang="en-US" altLang="ja-JP" dirty="0"/>
              <a:t>2019</a:t>
            </a:r>
            <a:r>
              <a:rPr lang="ja-JP" altLang="en-US" dirty="0"/>
              <a:t>年</a:t>
            </a:r>
            <a:r>
              <a:rPr lang="en-US" altLang="ja-JP" dirty="0"/>
              <a:t>2</a:t>
            </a:r>
            <a:r>
              <a:rPr lang="ja-JP" altLang="en-US" dirty="0"/>
              <a:t>月～</a:t>
            </a:r>
            <a:r>
              <a:rPr lang="en-US" altLang="ja-JP" dirty="0"/>
              <a:t>10</a:t>
            </a:r>
            <a:r>
              <a:rPr lang="ja-JP" altLang="en-US" dirty="0"/>
              <a:t>月 ⇒ </a:t>
            </a:r>
            <a:r>
              <a:rPr kumimoji="1" lang="ja-JP" altLang="en-US" dirty="0"/>
              <a:t>東京五輪</a:t>
            </a:r>
            <a:r>
              <a:rPr kumimoji="1" lang="en-US" altLang="ja-JP" dirty="0"/>
              <a:t>1</a:t>
            </a:r>
            <a:r>
              <a:rPr kumimoji="1" lang="ja-JP" altLang="en-US" dirty="0"/>
              <a:t>次選考会の実施</a:t>
            </a:r>
            <a:r>
              <a:rPr lang="ja-JP" altLang="en-US" dirty="0"/>
              <a:t>　</a:t>
            </a:r>
            <a:endParaRPr kumimoji="1" lang="en-US" altLang="ja-JP" dirty="0"/>
          </a:p>
          <a:p>
            <a:r>
              <a:rPr lang="en-US" altLang="ja-JP" dirty="0"/>
              <a:t>2019</a:t>
            </a:r>
            <a:r>
              <a:rPr lang="ja-JP" altLang="en-US" dirty="0"/>
              <a:t>年</a:t>
            </a:r>
            <a:r>
              <a:rPr lang="en-US" altLang="ja-JP" dirty="0"/>
              <a:t>11</a:t>
            </a:r>
            <a:r>
              <a:rPr lang="ja-JP" altLang="en-US" dirty="0"/>
              <a:t>月</a:t>
            </a:r>
            <a:r>
              <a:rPr lang="en-US" altLang="ja-JP" dirty="0"/>
              <a:t>or12</a:t>
            </a:r>
            <a:r>
              <a:rPr lang="ja-JP" altLang="en-US" dirty="0"/>
              <a:t>月 ⇒ 東京五輪</a:t>
            </a:r>
            <a:r>
              <a:rPr lang="en-US" altLang="ja-JP" dirty="0"/>
              <a:t>2</a:t>
            </a:r>
            <a:r>
              <a:rPr lang="ja-JP" altLang="en-US" dirty="0"/>
              <a:t>次選考会の実施</a:t>
            </a:r>
            <a:endParaRPr lang="en-US" altLang="ja-JP" dirty="0"/>
          </a:p>
          <a:p>
            <a:r>
              <a:rPr lang="en-US" altLang="ja-JP" dirty="0"/>
              <a:t>2020</a:t>
            </a:r>
            <a:r>
              <a:rPr lang="ja-JP" altLang="en-US" dirty="0"/>
              <a:t>年</a:t>
            </a:r>
            <a:r>
              <a:rPr lang="en-US" altLang="ja-JP" dirty="0"/>
              <a:t>1</a:t>
            </a:r>
            <a:r>
              <a:rPr lang="ja-JP" altLang="en-US" dirty="0"/>
              <a:t>月 ⇒ グランドスラム確定</a:t>
            </a:r>
            <a:endParaRPr lang="en-US" altLang="ja-JP" dirty="0"/>
          </a:p>
          <a:p>
            <a:r>
              <a:rPr lang="en-US" altLang="ja-JP" dirty="0"/>
              <a:t>2020</a:t>
            </a:r>
            <a:r>
              <a:rPr lang="ja-JP" altLang="ja-JP" dirty="0"/>
              <a:t>年</a:t>
            </a:r>
            <a:r>
              <a:rPr lang="en-US" altLang="ja-JP" dirty="0"/>
              <a:t>1</a:t>
            </a:r>
            <a:r>
              <a:rPr lang="ja-JP" altLang="ja-JP" dirty="0"/>
              <a:t>月</a:t>
            </a:r>
            <a:r>
              <a:rPr lang="en-US" altLang="ja-JP" dirty="0"/>
              <a:t>31</a:t>
            </a:r>
            <a:r>
              <a:rPr lang="ja-JP" altLang="en-US" dirty="0"/>
              <a:t>日まで ⇒ </a:t>
            </a:r>
            <a:r>
              <a:rPr lang="en-US" altLang="ja-JP" dirty="0"/>
              <a:t>WT</a:t>
            </a:r>
            <a:r>
              <a:rPr lang="ja-JP" altLang="en-US" dirty="0"/>
              <a:t>へ階級申請　</a:t>
            </a:r>
            <a:endParaRPr lang="en-US" altLang="ja-JP" dirty="0"/>
          </a:p>
          <a:p>
            <a:pPr marL="0" indent="0">
              <a:buNone/>
            </a:pPr>
            <a:r>
              <a:rPr lang="ja-JP" altLang="en-US" dirty="0"/>
              <a:t>　                                    </a:t>
            </a:r>
            <a:r>
              <a:rPr lang="ja-JP" altLang="ja-JP" dirty="0"/>
              <a:t>五輪ランキング</a:t>
            </a:r>
            <a:r>
              <a:rPr lang="ja-JP" altLang="en-US" dirty="0"/>
              <a:t>及び</a:t>
            </a:r>
            <a:r>
              <a:rPr lang="ja-JP" altLang="ja-JP" dirty="0"/>
              <a:t>グランドスラムの結果を経て</a:t>
            </a:r>
            <a:r>
              <a:rPr lang="ja-JP" altLang="en-US" dirty="0"/>
              <a:t>、</a:t>
            </a:r>
            <a:endParaRPr lang="en-US" altLang="ja-JP" dirty="0"/>
          </a:p>
          <a:p>
            <a:pPr marL="0" indent="0">
              <a:buNone/>
            </a:pPr>
            <a:r>
              <a:rPr lang="en-US" altLang="ja-JP" dirty="0"/>
              <a:t>                                      </a:t>
            </a:r>
            <a:r>
              <a:rPr lang="ja-JP" altLang="en-US" dirty="0"/>
              <a:t> </a:t>
            </a:r>
            <a:r>
              <a:rPr lang="ja-JP" altLang="ja-JP" dirty="0"/>
              <a:t>開催国枠での出場階級確定</a:t>
            </a:r>
            <a:r>
              <a:rPr lang="ja-JP" altLang="en-US" dirty="0"/>
              <a:t>・</a:t>
            </a:r>
            <a:r>
              <a:rPr lang="ja-JP" altLang="ja-JP" dirty="0"/>
              <a:t>開催国枠として</a:t>
            </a:r>
            <a:endParaRPr lang="en-US" altLang="ja-JP" dirty="0"/>
          </a:p>
          <a:p>
            <a:pPr marL="0" indent="0">
              <a:buNone/>
            </a:pPr>
            <a:r>
              <a:rPr lang="en-US" altLang="ja-JP" dirty="0"/>
              <a:t>                                       </a:t>
            </a:r>
            <a:r>
              <a:rPr lang="ja-JP" altLang="ja-JP" dirty="0"/>
              <a:t>出場する階級を</a:t>
            </a:r>
            <a:r>
              <a:rPr lang="en-US" altLang="ja-JP" dirty="0"/>
              <a:t>WT</a:t>
            </a:r>
            <a:r>
              <a:rPr lang="ja-JP" altLang="ja-JP" dirty="0"/>
              <a:t>に</a:t>
            </a:r>
            <a:r>
              <a:rPr lang="ja-JP" altLang="en-US" dirty="0"/>
              <a:t>申請</a:t>
            </a:r>
            <a:endParaRPr lang="en-US" altLang="ja-JP" dirty="0"/>
          </a:p>
          <a:p>
            <a:r>
              <a:rPr lang="en-US" altLang="ja-JP" dirty="0"/>
              <a:t>2020</a:t>
            </a:r>
            <a:r>
              <a:rPr lang="ja-JP" altLang="en-US" dirty="0"/>
              <a:t>年</a:t>
            </a:r>
            <a:r>
              <a:rPr lang="en-US" altLang="ja-JP" dirty="0"/>
              <a:t>2</a:t>
            </a:r>
            <a:r>
              <a:rPr lang="ja-JP" altLang="en-US" dirty="0"/>
              <a:t>月 ⇒ </a:t>
            </a:r>
            <a:r>
              <a:rPr kumimoji="1" lang="ja-JP" altLang="en-US" dirty="0"/>
              <a:t>最終選考会の実施</a:t>
            </a:r>
            <a:endParaRPr lang="en-US" altLang="ja-JP" dirty="0"/>
          </a:p>
          <a:p>
            <a:r>
              <a:rPr lang="en-US" altLang="ja-JP" dirty="0"/>
              <a:t>4</a:t>
            </a:r>
            <a:r>
              <a:rPr lang="ja-JP" altLang="en-US" dirty="0"/>
              <a:t>月頃 ⇒ </a:t>
            </a:r>
            <a:r>
              <a:rPr kumimoji="1" lang="en-US" altLang="ja-JP" dirty="0"/>
              <a:t>JOC</a:t>
            </a:r>
            <a:r>
              <a:rPr lang="ja-JP" altLang="en-US" dirty="0"/>
              <a:t>へ</a:t>
            </a:r>
            <a:r>
              <a:rPr kumimoji="1" lang="ja-JP" altLang="en-US" dirty="0"/>
              <a:t>選手申請</a:t>
            </a:r>
            <a:endParaRPr kumimoji="1" lang="en-US" altLang="ja-JP" dirty="0"/>
          </a:p>
          <a:p>
            <a:endParaRPr kumimoji="1" lang="ja-JP" altLang="en-US" dirty="0"/>
          </a:p>
        </p:txBody>
      </p:sp>
    </p:spTree>
    <p:extLst>
      <p:ext uri="{BB962C8B-B14F-4D97-AF65-F5344CB8AC3E}">
        <p14:creationId xmlns:p14="http://schemas.microsoft.com/office/powerpoint/2010/main" val="301553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29FB5D-50D8-41B5-895F-DC0C9DECE785}"/>
              </a:ext>
            </a:extLst>
          </p:cNvPr>
          <p:cNvSpPr>
            <a:spLocks noGrp="1"/>
          </p:cNvSpPr>
          <p:nvPr>
            <p:ph type="title"/>
          </p:nvPr>
        </p:nvSpPr>
        <p:spPr/>
        <p:txBody>
          <a:bodyPr/>
          <a:lstStyle/>
          <a:p>
            <a:r>
              <a:rPr kumimoji="1" lang="ja-JP" altLang="en-US" dirty="0"/>
              <a:t>東京五輪</a:t>
            </a:r>
            <a:r>
              <a:rPr kumimoji="1" lang="en-US" altLang="ja-JP" dirty="0"/>
              <a:t>1</a:t>
            </a:r>
            <a:r>
              <a:rPr kumimoji="1" lang="ja-JP" altLang="en-US" dirty="0"/>
              <a:t>次選考会　</a:t>
            </a:r>
            <a:r>
              <a:rPr lang="en-US" altLang="ja-JP" dirty="0"/>
              <a:t>2019</a:t>
            </a:r>
            <a:r>
              <a:rPr lang="ja-JP" altLang="en-US" dirty="0"/>
              <a:t>年</a:t>
            </a:r>
            <a:r>
              <a:rPr lang="en-US" altLang="ja-JP" dirty="0"/>
              <a:t>2</a:t>
            </a:r>
            <a:r>
              <a:rPr lang="ja-JP" altLang="en-US" dirty="0"/>
              <a:t>月～</a:t>
            </a:r>
            <a:r>
              <a:rPr lang="en-US" altLang="ja-JP" dirty="0"/>
              <a:t>10</a:t>
            </a:r>
            <a:r>
              <a:rPr lang="ja-JP" altLang="en-US" dirty="0"/>
              <a:t>月</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3CA6D20E-8EF6-404B-8DE3-2C09BB47E848}"/>
              </a:ext>
            </a:extLst>
          </p:cNvPr>
          <p:cNvSpPr>
            <a:spLocks noGrp="1"/>
          </p:cNvSpPr>
          <p:nvPr>
            <p:ph idx="1"/>
          </p:nvPr>
        </p:nvSpPr>
        <p:spPr/>
        <p:txBody>
          <a:bodyPr/>
          <a:lstStyle/>
          <a:p>
            <a:r>
              <a:rPr kumimoji="1" lang="ja-JP" altLang="en-US" dirty="0"/>
              <a:t>東京五輪</a:t>
            </a:r>
            <a:r>
              <a:rPr kumimoji="1" lang="en-US" altLang="ja-JP" dirty="0"/>
              <a:t>1</a:t>
            </a:r>
            <a:r>
              <a:rPr kumimoji="1" lang="ja-JP" altLang="en-US" dirty="0"/>
              <a:t>次選考会</a:t>
            </a:r>
            <a:endParaRPr kumimoji="1" lang="en-US" altLang="ja-JP" dirty="0"/>
          </a:p>
          <a:p>
            <a:pPr marL="0" indent="0">
              <a:buNone/>
            </a:pPr>
            <a:r>
              <a:rPr lang="ja-JP" altLang="en-US" dirty="0"/>
              <a:t>　  </a:t>
            </a:r>
            <a:r>
              <a:rPr kumimoji="1" lang="en-US" altLang="ja-JP" dirty="0"/>
              <a:t>2019</a:t>
            </a:r>
            <a:r>
              <a:rPr kumimoji="1" lang="ja-JP" altLang="en-US" dirty="0"/>
              <a:t>社会人選手権大会　</a:t>
            </a:r>
            <a:r>
              <a:rPr kumimoji="1" lang="en-US" altLang="ja-JP" dirty="0"/>
              <a:t>2019</a:t>
            </a:r>
            <a:r>
              <a:rPr kumimoji="1" lang="ja-JP" altLang="en-US" dirty="0"/>
              <a:t>年</a:t>
            </a:r>
            <a:r>
              <a:rPr lang="en-US" altLang="ja-JP" dirty="0"/>
              <a:t>2</a:t>
            </a:r>
            <a:r>
              <a:rPr kumimoji="1" lang="ja-JP" altLang="en-US" dirty="0"/>
              <a:t>月開催予定</a:t>
            </a:r>
            <a:endParaRPr kumimoji="1" lang="en-US" altLang="ja-JP" dirty="0"/>
          </a:p>
          <a:p>
            <a:pPr marL="0" indent="0">
              <a:buNone/>
            </a:pPr>
            <a:r>
              <a:rPr lang="ja-JP" altLang="en-US" dirty="0"/>
              <a:t>　  </a:t>
            </a:r>
            <a:r>
              <a:rPr lang="en-US" altLang="ja-JP" dirty="0"/>
              <a:t>2019</a:t>
            </a:r>
            <a:r>
              <a:rPr lang="ja-JP" altLang="en-US" dirty="0"/>
              <a:t>全日本ジュニア選手権大会　</a:t>
            </a:r>
            <a:r>
              <a:rPr lang="en-US" altLang="ja-JP" dirty="0"/>
              <a:t>2019</a:t>
            </a:r>
            <a:r>
              <a:rPr lang="ja-JP" altLang="en-US" dirty="0"/>
              <a:t>年</a:t>
            </a:r>
            <a:r>
              <a:rPr lang="en-US" altLang="ja-JP" dirty="0"/>
              <a:t>7</a:t>
            </a:r>
            <a:r>
              <a:rPr lang="ja-JP" altLang="en-US" dirty="0"/>
              <a:t>月開催予定</a:t>
            </a:r>
            <a:endParaRPr lang="en-US" altLang="ja-JP" dirty="0"/>
          </a:p>
          <a:p>
            <a:pPr marL="0" indent="0">
              <a:buNone/>
            </a:pPr>
            <a:r>
              <a:rPr lang="ja-JP" altLang="en-US" dirty="0"/>
              <a:t>　  </a:t>
            </a:r>
            <a:r>
              <a:rPr lang="en-US" altLang="ja-JP" dirty="0"/>
              <a:t>2019</a:t>
            </a:r>
            <a:r>
              <a:rPr lang="ja-JP" altLang="en-US" dirty="0"/>
              <a:t>全日本学生選手権大会　</a:t>
            </a:r>
            <a:r>
              <a:rPr lang="en-US" altLang="ja-JP" dirty="0"/>
              <a:t>2019</a:t>
            </a:r>
            <a:r>
              <a:rPr lang="ja-JP" altLang="en-US" dirty="0"/>
              <a:t>年</a:t>
            </a:r>
            <a:r>
              <a:rPr lang="en-US" altLang="ja-JP" dirty="0"/>
              <a:t>9</a:t>
            </a:r>
            <a:r>
              <a:rPr lang="ja-JP" altLang="en-US" dirty="0"/>
              <a:t>月開催予定</a:t>
            </a:r>
            <a:endParaRPr lang="en-US" altLang="ja-JP" dirty="0"/>
          </a:p>
          <a:p>
            <a:pPr marL="0" indent="0">
              <a:buNone/>
            </a:pPr>
            <a:r>
              <a:rPr lang="ja-JP" altLang="en-US" dirty="0"/>
              <a:t>　  </a:t>
            </a:r>
            <a:r>
              <a:rPr lang="en-US" altLang="ja-JP" dirty="0"/>
              <a:t>2019</a:t>
            </a:r>
            <a:r>
              <a:rPr lang="ja-JP" altLang="en-US" dirty="0"/>
              <a:t>東日本地区大会　</a:t>
            </a:r>
            <a:r>
              <a:rPr lang="en-US" altLang="ja-JP" dirty="0"/>
              <a:t>2019</a:t>
            </a:r>
            <a:r>
              <a:rPr lang="ja-JP" altLang="en-US" dirty="0"/>
              <a:t>年</a:t>
            </a:r>
            <a:r>
              <a:rPr lang="en-US" altLang="ja-JP" dirty="0"/>
              <a:t>10</a:t>
            </a:r>
            <a:r>
              <a:rPr lang="ja-JP" altLang="en-US" dirty="0"/>
              <a:t>月開催予定</a:t>
            </a:r>
            <a:endParaRPr lang="en-US" altLang="ja-JP" dirty="0"/>
          </a:p>
          <a:p>
            <a:pPr marL="0" indent="0">
              <a:buNone/>
            </a:pPr>
            <a:r>
              <a:rPr lang="ja-JP" altLang="en-US" dirty="0"/>
              <a:t>  　</a:t>
            </a:r>
            <a:r>
              <a:rPr lang="en-US" altLang="ja-JP" dirty="0"/>
              <a:t>2019</a:t>
            </a:r>
            <a:r>
              <a:rPr lang="ja-JP" altLang="en-US" dirty="0"/>
              <a:t>西日本地区大会　</a:t>
            </a:r>
            <a:r>
              <a:rPr lang="en-US" altLang="ja-JP" dirty="0"/>
              <a:t>2019</a:t>
            </a:r>
            <a:r>
              <a:rPr lang="ja-JP" altLang="en-US" dirty="0"/>
              <a:t>年</a:t>
            </a:r>
            <a:r>
              <a:rPr lang="en-US" altLang="ja-JP" dirty="0"/>
              <a:t>10</a:t>
            </a:r>
            <a:r>
              <a:rPr lang="ja-JP" altLang="en-US" dirty="0"/>
              <a:t>月開催予定</a:t>
            </a:r>
            <a:endParaRPr lang="en-US" altLang="ja-JP" dirty="0"/>
          </a:p>
          <a:p>
            <a:r>
              <a:rPr lang="ja-JP" altLang="en-US" dirty="0"/>
              <a:t>東京五輪</a:t>
            </a:r>
            <a:r>
              <a:rPr lang="en-US" altLang="ja-JP" dirty="0"/>
              <a:t>2</a:t>
            </a:r>
            <a:r>
              <a:rPr lang="ja-JP" altLang="en-US" dirty="0"/>
              <a:t>次選考会出場資格 ⇒ </a:t>
            </a:r>
            <a:r>
              <a:rPr lang="ja-JP" altLang="en-US" dirty="0">
                <a:solidFill>
                  <a:srgbClr val="FF0000"/>
                </a:solidFill>
              </a:rPr>
              <a:t>各大会</a:t>
            </a:r>
            <a:r>
              <a:rPr lang="en-US" altLang="ja-JP" dirty="0">
                <a:solidFill>
                  <a:srgbClr val="FF0000"/>
                </a:solidFill>
              </a:rPr>
              <a:t>3</a:t>
            </a:r>
            <a:r>
              <a:rPr lang="ja-JP" altLang="en-US" dirty="0">
                <a:solidFill>
                  <a:srgbClr val="FF0000"/>
                </a:solidFill>
              </a:rPr>
              <a:t>位以内の選手（要検討）</a:t>
            </a:r>
            <a:endParaRPr lang="en-US" altLang="ja-JP" dirty="0">
              <a:solidFill>
                <a:srgbClr val="FF0000"/>
              </a:solidFill>
            </a:endParaRPr>
          </a:p>
          <a:p>
            <a:endParaRPr lang="en-US" altLang="ja-JP" dirty="0"/>
          </a:p>
          <a:p>
            <a:endParaRPr kumimoji="1" lang="ja-JP" altLang="en-US" dirty="0"/>
          </a:p>
        </p:txBody>
      </p:sp>
    </p:spTree>
    <p:extLst>
      <p:ext uri="{BB962C8B-B14F-4D97-AF65-F5344CB8AC3E}">
        <p14:creationId xmlns:p14="http://schemas.microsoft.com/office/powerpoint/2010/main" val="231704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4425F-1291-4EB7-B86F-16AFF1F36B7E}"/>
              </a:ext>
            </a:extLst>
          </p:cNvPr>
          <p:cNvSpPr>
            <a:spLocks noGrp="1"/>
          </p:cNvSpPr>
          <p:nvPr>
            <p:ph type="title"/>
          </p:nvPr>
        </p:nvSpPr>
        <p:spPr/>
        <p:txBody>
          <a:bodyPr>
            <a:normAutofit/>
          </a:bodyPr>
          <a:lstStyle/>
          <a:p>
            <a:r>
              <a:rPr lang="ja-JP" altLang="en-US" dirty="0"/>
              <a:t>東京五輪</a:t>
            </a:r>
            <a:r>
              <a:rPr kumimoji="1" lang="en-US" altLang="ja-JP" dirty="0"/>
              <a:t>2</a:t>
            </a:r>
            <a:r>
              <a:rPr kumimoji="1" lang="ja-JP" altLang="en-US" dirty="0"/>
              <a:t>次選考会　</a:t>
            </a:r>
            <a:r>
              <a:rPr lang="en-US" altLang="ja-JP" dirty="0"/>
              <a:t>2019</a:t>
            </a:r>
            <a:r>
              <a:rPr lang="ja-JP" altLang="en-US" dirty="0"/>
              <a:t>年</a:t>
            </a:r>
            <a:r>
              <a:rPr lang="en-US" altLang="ja-JP" dirty="0"/>
              <a:t>11</a:t>
            </a:r>
            <a:r>
              <a:rPr lang="ja-JP" altLang="en-US" dirty="0"/>
              <a:t>月</a:t>
            </a:r>
            <a:r>
              <a:rPr lang="en-US" altLang="ja-JP" dirty="0"/>
              <a:t>or12</a:t>
            </a:r>
            <a:r>
              <a:rPr lang="ja-JP" altLang="en-US" dirty="0"/>
              <a:t>月</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FDBD7A26-35CC-4606-8516-29D32B3DA52E}"/>
              </a:ext>
            </a:extLst>
          </p:cNvPr>
          <p:cNvSpPr>
            <a:spLocks noGrp="1"/>
          </p:cNvSpPr>
          <p:nvPr>
            <p:ph idx="1"/>
          </p:nvPr>
        </p:nvSpPr>
        <p:spPr/>
        <p:txBody>
          <a:bodyPr/>
          <a:lstStyle/>
          <a:p>
            <a:r>
              <a:rPr lang="ja-JP" altLang="ja-JP" dirty="0"/>
              <a:t>ホスト国枠による仮決定階級</a:t>
            </a:r>
            <a:endParaRPr lang="en-US" altLang="ja-JP" dirty="0"/>
          </a:p>
          <a:p>
            <a:pPr marL="0" indent="0">
              <a:buNone/>
            </a:pPr>
            <a:r>
              <a:rPr lang="ja-JP" altLang="en-US" dirty="0"/>
              <a:t>　  </a:t>
            </a:r>
            <a:r>
              <a:rPr lang="ja-JP" altLang="ja-JP" dirty="0"/>
              <a:t>男</a:t>
            </a:r>
            <a:r>
              <a:rPr lang="ja-JP" altLang="en-US" dirty="0"/>
              <a:t>子</a:t>
            </a:r>
            <a:r>
              <a:rPr lang="en-US" altLang="ja-JP" dirty="0"/>
              <a:t>2</a:t>
            </a:r>
            <a:r>
              <a:rPr lang="ja-JP" altLang="en-US" dirty="0"/>
              <a:t>階級・</a:t>
            </a:r>
            <a:r>
              <a:rPr lang="ja-JP" altLang="ja-JP" dirty="0"/>
              <a:t>女</a:t>
            </a:r>
            <a:r>
              <a:rPr lang="ja-JP" altLang="en-US" dirty="0"/>
              <a:t>子</a:t>
            </a:r>
            <a:r>
              <a:rPr lang="en-US" altLang="ja-JP" dirty="0"/>
              <a:t>2</a:t>
            </a:r>
            <a:r>
              <a:rPr lang="ja-JP" altLang="ja-JP" dirty="0"/>
              <a:t>階級にて選考会を実施</a:t>
            </a:r>
            <a:endParaRPr lang="en-US" altLang="ja-JP" dirty="0"/>
          </a:p>
          <a:p>
            <a:r>
              <a:rPr lang="ja-JP" altLang="en-US" dirty="0"/>
              <a:t>東京五輪</a:t>
            </a:r>
            <a:r>
              <a:rPr lang="en-US" altLang="ja-JP" dirty="0"/>
              <a:t>1</a:t>
            </a:r>
            <a:r>
              <a:rPr lang="ja-JP" altLang="en-US" dirty="0"/>
              <a:t>次</a:t>
            </a:r>
            <a:r>
              <a:rPr lang="ja-JP" altLang="ja-JP" dirty="0"/>
              <a:t>選考会にて</a:t>
            </a:r>
            <a:r>
              <a:rPr lang="ja-JP" altLang="en-US" dirty="0"/>
              <a:t>東京五輪</a:t>
            </a:r>
            <a:r>
              <a:rPr lang="en-US" altLang="ja-JP" dirty="0"/>
              <a:t>2</a:t>
            </a:r>
            <a:r>
              <a:rPr lang="ja-JP" altLang="ja-JP" dirty="0"/>
              <a:t>次選考会への出場資格を得た者</a:t>
            </a:r>
            <a:endParaRPr lang="en-US" altLang="ja-JP" dirty="0"/>
          </a:p>
          <a:p>
            <a:pPr marL="0" indent="0">
              <a:buNone/>
            </a:pPr>
            <a:r>
              <a:rPr lang="ja-JP" altLang="en-US" dirty="0"/>
              <a:t>　  </a:t>
            </a:r>
            <a:r>
              <a:rPr lang="ja-JP" altLang="ja-JP" dirty="0"/>
              <a:t>但し、日本国籍の者のみ</a:t>
            </a:r>
            <a:endParaRPr lang="en-US" altLang="ja-JP" dirty="0"/>
          </a:p>
          <a:p>
            <a:r>
              <a:rPr lang="en-US" altLang="ja-JP" dirty="0"/>
              <a:t>2018</a:t>
            </a:r>
            <a:r>
              <a:rPr lang="ja-JP" altLang="ja-JP" dirty="0"/>
              <a:t>全日本選手権大会にて</a:t>
            </a:r>
            <a:r>
              <a:rPr lang="en-US" altLang="ja-JP" dirty="0"/>
              <a:t>3</a:t>
            </a:r>
            <a:r>
              <a:rPr lang="ja-JP" altLang="ja-JP" dirty="0"/>
              <a:t>位</a:t>
            </a:r>
            <a:r>
              <a:rPr lang="ja-JP" altLang="en-US" dirty="0"/>
              <a:t>以内に</a:t>
            </a:r>
            <a:r>
              <a:rPr lang="ja-JP" altLang="ja-JP" dirty="0"/>
              <a:t>入賞</a:t>
            </a:r>
            <a:r>
              <a:rPr lang="ja-JP" altLang="en-US" dirty="0"/>
              <a:t>した</a:t>
            </a:r>
            <a:r>
              <a:rPr lang="ja-JP" altLang="ja-JP" dirty="0"/>
              <a:t>者</a:t>
            </a:r>
            <a:endParaRPr lang="en-US" altLang="ja-JP" dirty="0"/>
          </a:p>
          <a:p>
            <a:pPr marL="0" indent="0">
              <a:buNone/>
            </a:pPr>
            <a:r>
              <a:rPr lang="ja-JP" altLang="en-US" dirty="0"/>
              <a:t>　  </a:t>
            </a:r>
            <a:r>
              <a:rPr lang="ja-JP" altLang="ja-JP" dirty="0"/>
              <a:t>但し、日本国籍の者のみ</a:t>
            </a:r>
            <a:endParaRPr lang="en-US" altLang="ja-JP" dirty="0"/>
          </a:p>
          <a:p>
            <a:r>
              <a:rPr lang="ja-JP" altLang="en-US" dirty="0"/>
              <a:t>東京五輪最終選考会出場資格 ⇒ </a:t>
            </a:r>
            <a:r>
              <a:rPr lang="ja-JP" altLang="ja-JP" dirty="0">
                <a:solidFill>
                  <a:srgbClr val="FF0000"/>
                </a:solidFill>
              </a:rPr>
              <a:t>各階級</a:t>
            </a:r>
            <a:r>
              <a:rPr lang="en-US" altLang="ja-JP" dirty="0">
                <a:solidFill>
                  <a:srgbClr val="FF0000"/>
                </a:solidFill>
              </a:rPr>
              <a:t>2</a:t>
            </a:r>
            <a:r>
              <a:rPr lang="ja-JP" altLang="en-US" dirty="0">
                <a:solidFill>
                  <a:srgbClr val="FF0000"/>
                </a:solidFill>
              </a:rPr>
              <a:t>位までの</a:t>
            </a:r>
            <a:r>
              <a:rPr lang="ja-JP" altLang="ja-JP" dirty="0">
                <a:solidFill>
                  <a:srgbClr val="FF0000"/>
                </a:solidFill>
              </a:rPr>
              <a:t>選手</a:t>
            </a:r>
            <a:endParaRPr kumimoji="1" lang="ja-JP" altLang="en-US" dirty="0">
              <a:solidFill>
                <a:srgbClr val="FF0000"/>
              </a:solidFill>
            </a:endParaRPr>
          </a:p>
        </p:txBody>
      </p:sp>
    </p:spTree>
    <p:extLst>
      <p:ext uri="{BB962C8B-B14F-4D97-AF65-F5344CB8AC3E}">
        <p14:creationId xmlns:p14="http://schemas.microsoft.com/office/powerpoint/2010/main" val="164455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33EE7F-69BD-40C0-8004-A74324D1F148}"/>
              </a:ext>
            </a:extLst>
          </p:cNvPr>
          <p:cNvSpPr>
            <a:spLocks noGrp="1"/>
          </p:cNvSpPr>
          <p:nvPr>
            <p:ph type="title"/>
          </p:nvPr>
        </p:nvSpPr>
        <p:spPr/>
        <p:txBody>
          <a:bodyPr/>
          <a:lstStyle/>
          <a:p>
            <a:r>
              <a:rPr kumimoji="1" lang="ja-JP" altLang="en-US" dirty="0"/>
              <a:t>東京五輪最終選考会　</a:t>
            </a:r>
            <a:r>
              <a:rPr kumimoji="1" lang="en-US" altLang="ja-JP" dirty="0"/>
              <a:t>2020</a:t>
            </a:r>
            <a:r>
              <a:rPr kumimoji="1" lang="ja-JP" altLang="en-US" dirty="0"/>
              <a:t>年</a:t>
            </a:r>
            <a:r>
              <a:rPr kumimoji="1" lang="en-US" altLang="ja-JP" dirty="0"/>
              <a:t>2</a:t>
            </a:r>
            <a:r>
              <a:rPr kumimoji="1" lang="ja-JP" altLang="en-US" dirty="0"/>
              <a:t>月　</a:t>
            </a:r>
            <a:br>
              <a:rPr kumimoji="1" lang="en-US" altLang="ja-JP" dirty="0"/>
            </a:br>
            <a:r>
              <a:rPr kumimoji="1" lang="ja-JP" altLang="en-US" dirty="0"/>
              <a:t>①出場資格</a:t>
            </a:r>
          </a:p>
        </p:txBody>
      </p:sp>
      <p:sp>
        <p:nvSpPr>
          <p:cNvPr id="3" name="コンテンツ プレースホルダー 2">
            <a:extLst>
              <a:ext uri="{FF2B5EF4-FFF2-40B4-BE49-F238E27FC236}">
                <a16:creationId xmlns:a16="http://schemas.microsoft.com/office/drawing/2014/main" id="{F0ECA721-324A-4EB8-A1AD-69F5B2B11B10}"/>
              </a:ext>
            </a:extLst>
          </p:cNvPr>
          <p:cNvSpPr>
            <a:spLocks noGrp="1"/>
          </p:cNvSpPr>
          <p:nvPr>
            <p:ph idx="1"/>
          </p:nvPr>
        </p:nvSpPr>
        <p:spPr/>
        <p:txBody>
          <a:bodyPr>
            <a:noAutofit/>
          </a:bodyPr>
          <a:lstStyle/>
          <a:p>
            <a:r>
              <a:rPr lang="en-US" altLang="ja-JP" dirty="0"/>
              <a:t>2018</a:t>
            </a:r>
            <a:r>
              <a:rPr lang="ja-JP" altLang="ja-JP" dirty="0"/>
              <a:t>年</a:t>
            </a:r>
            <a:r>
              <a:rPr lang="en-US" altLang="ja-JP" dirty="0"/>
              <a:t>5</a:t>
            </a:r>
            <a:r>
              <a:rPr lang="ja-JP" altLang="ja-JP" dirty="0"/>
              <a:t>月</a:t>
            </a:r>
            <a:r>
              <a:rPr lang="en-US" altLang="ja-JP" dirty="0"/>
              <a:t>~2019</a:t>
            </a:r>
            <a:r>
              <a:rPr lang="ja-JP" altLang="ja-JP" dirty="0"/>
              <a:t>年</a:t>
            </a:r>
            <a:r>
              <a:rPr lang="en-US" altLang="ja-JP" dirty="0"/>
              <a:t>12</a:t>
            </a:r>
            <a:r>
              <a:rPr lang="ja-JP" altLang="ja-JP" dirty="0"/>
              <a:t>月までの間に、</a:t>
            </a:r>
            <a:r>
              <a:rPr lang="en-US" altLang="ja-JP" dirty="0"/>
              <a:t>WT</a:t>
            </a:r>
            <a:r>
              <a:rPr lang="ja-JP" altLang="ja-JP" dirty="0"/>
              <a:t>イベントカレンダーに記載のあった</a:t>
            </a:r>
            <a:endParaRPr lang="en-US" altLang="ja-JP" dirty="0"/>
          </a:p>
          <a:p>
            <a:pPr marL="0" indent="0">
              <a:buNone/>
            </a:pPr>
            <a:r>
              <a:rPr lang="ja-JP" altLang="en-US" dirty="0"/>
              <a:t>　  </a:t>
            </a:r>
            <a:r>
              <a:rPr lang="ja-JP" altLang="ja-JP" dirty="0"/>
              <a:t>各種国際大会の</a:t>
            </a:r>
            <a:r>
              <a:rPr lang="en-US" altLang="ja-JP" dirty="0"/>
              <a:t>3</a:t>
            </a:r>
            <a:r>
              <a:rPr lang="ja-JP" altLang="ja-JP" dirty="0"/>
              <a:t>位内入賞者</a:t>
            </a:r>
            <a:endParaRPr lang="en-US" altLang="ja-JP" dirty="0"/>
          </a:p>
          <a:p>
            <a:r>
              <a:rPr lang="en-US" altLang="ja-JP" dirty="0"/>
              <a:t>2018</a:t>
            </a:r>
            <a:r>
              <a:rPr lang="ja-JP" altLang="ja-JP" dirty="0"/>
              <a:t>年</a:t>
            </a:r>
            <a:r>
              <a:rPr lang="en-US" altLang="ja-JP" dirty="0"/>
              <a:t>5</a:t>
            </a:r>
            <a:r>
              <a:rPr lang="ja-JP" altLang="ja-JP" dirty="0"/>
              <a:t>月</a:t>
            </a:r>
            <a:r>
              <a:rPr lang="en-US" altLang="ja-JP" dirty="0"/>
              <a:t>~2019</a:t>
            </a:r>
            <a:r>
              <a:rPr lang="ja-JP" altLang="ja-JP" dirty="0"/>
              <a:t>年</a:t>
            </a:r>
            <a:r>
              <a:rPr lang="en-US" altLang="ja-JP" dirty="0"/>
              <a:t>12</a:t>
            </a:r>
            <a:r>
              <a:rPr lang="ja-JP" altLang="ja-JP" dirty="0"/>
              <a:t>月までの間に、</a:t>
            </a:r>
            <a:r>
              <a:rPr lang="en-US" altLang="ja-JP" dirty="0"/>
              <a:t>WT</a:t>
            </a:r>
            <a:r>
              <a:rPr lang="ja-JP" altLang="ja-JP" dirty="0"/>
              <a:t>世界ランキング</a:t>
            </a:r>
            <a:r>
              <a:rPr lang="en-US" altLang="ja-JP" dirty="0"/>
              <a:t>20</a:t>
            </a:r>
            <a:r>
              <a:rPr lang="ja-JP" altLang="ja-JP" dirty="0"/>
              <a:t>位以内に入った</a:t>
            </a:r>
            <a:endParaRPr lang="en-US" altLang="ja-JP" dirty="0"/>
          </a:p>
          <a:p>
            <a:pPr marL="0" indent="0">
              <a:buNone/>
            </a:pPr>
            <a:r>
              <a:rPr lang="ja-JP" altLang="en-US" dirty="0"/>
              <a:t>　  </a:t>
            </a:r>
            <a:r>
              <a:rPr lang="ja-JP" altLang="ja-JP" dirty="0"/>
              <a:t>ことがある選手</a:t>
            </a:r>
            <a:endParaRPr lang="en-US" altLang="ja-JP" dirty="0"/>
          </a:p>
          <a:p>
            <a:r>
              <a:rPr lang="en-US" altLang="ja-JP" dirty="0"/>
              <a:t>2019</a:t>
            </a:r>
            <a:r>
              <a:rPr lang="ja-JP" altLang="en-US" dirty="0"/>
              <a:t>世界選手権大会</a:t>
            </a:r>
            <a:r>
              <a:rPr lang="ja-JP" altLang="ja-JP" dirty="0"/>
              <a:t>にてベスト</a:t>
            </a:r>
            <a:r>
              <a:rPr lang="en-US" altLang="ja-JP" dirty="0"/>
              <a:t>16</a:t>
            </a:r>
            <a:r>
              <a:rPr lang="ja-JP" altLang="ja-JP" dirty="0"/>
              <a:t>以上の成績を残した選手</a:t>
            </a:r>
            <a:endParaRPr lang="en-US" altLang="ja-JP" dirty="0"/>
          </a:p>
          <a:p>
            <a:r>
              <a:rPr lang="en-US" altLang="ja-JP" dirty="0"/>
              <a:t>2018</a:t>
            </a:r>
            <a:r>
              <a:rPr lang="ja-JP" altLang="ja-JP" dirty="0"/>
              <a:t>年アジア選手権大会にてベスト</a:t>
            </a:r>
            <a:r>
              <a:rPr lang="en-US" altLang="ja-JP" dirty="0"/>
              <a:t>8</a:t>
            </a:r>
            <a:r>
              <a:rPr lang="ja-JP" altLang="ja-JP" dirty="0"/>
              <a:t>以上の成績を残した選手 </a:t>
            </a:r>
            <a:endParaRPr lang="en-US" altLang="ja-JP" dirty="0"/>
          </a:p>
          <a:p>
            <a:r>
              <a:rPr lang="en-US" altLang="ja-JP" dirty="0"/>
              <a:t>2019</a:t>
            </a:r>
            <a:r>
              <a:rPr lang="ja-JP" altLang="ja-JP" dirty="0"/>
              <a:t>年に各所で開催される</a:t>
            </a:r>
            <a:r>
              <a:rPr lang="en-US" altLang="ja-JP" dirty="0"/>
              <a:t>GP</a:t>
            </a:r>
            <a:r>
              <a:rPr lang="ja-JP" altLang="ja-JP" dirty="0"/>
              <a:t>シリーズにおいて</a:t>
            </a:r>
            <a:r>
              <a:rPr lang="ja-JP" altLang="en-US" dirty="0"/>
              <a:t>、</a:t>
            </a:r>
            <a:r>
              <a:rPr lang="ja-JP" altLang="ja-JP" dirty="0"/>
              <a:t>ベスト</a:t>
            </a:r>
            <a:r>
              <a:rPr lang="en-US" altLang="ja-JP" dirty="0"/>
              <a:t>8</a:t>
            </a:r>
            <a:r>
              <a:rPr lang="ja-JP" altLang="ja-JP" dirty="0"/>
              <a:t>以上の成績を</a:t>
            </a:r>
            <a:endParaRPr lang="en-US" altLang="ja-JP" dirty="0"/>
          </a:p>
          <a:p>
            <a:pPr marL="0" indent="0">
              <a:buNone/>
            </a:pPr>
            <a:r>
              <a:rPr lang="ja-JP" altLang="en-US" dirty="0"/>
              <a:t>　  </a:t>
            </a:r>
            <a:r>
              <a:rPr lang="ja-JP" altLang="ja-JP" dirty="0"/>
              <a:t>残した選手</a:t>
            </a:r>
            <a:r>
              <a:rPr lang="en-US" altLang="ja-JP" dirty="0"/>
              <a:t> </a:t>
            </a:r>
          </a:p>
          <a:p>
            <a:r>
              <a:rPr lang="ja-JP" altLang="en-US" dirty="0"/>
              <a:t>世界選手権大会</a:t>
            </a:r>
            <a:r>
              <a:rPr lang="ja-JP" altLang="ja-JP" dirty="0"/>
              <a:t>日本代表選手 </a:t>
            </a:r>
            <a:r>
              <a:rPr lang="ja-JP" altLang="en-US" dirty="0"/>
              <a:t>　</a:t>
            </a:r>
            <a:r>
              <a:rPr lang="en-US" altLang="ja-JP" dirty="0"/>
              <a:t>※M63kg </a:t>
            </a:r>
            <a:r>
              <a:rPr lang="ja-JP" altLang="ja-JP" dirty="0"/>
              <a:t>級等、間の階級は上下で選択可</a:t>
            </a:r>
            <a:endParaRPr lang="en-US" altLang="ja-JP" dirty="0"/>
          </a:p>
          <a:p>
            <a:r>
              <a:rPr lang="en-US" altLang="ja-JP" dirty="0"/>
              <a:t>2</a:t>
            </a:r>
            <a:r>
              <a:rPr lang="ja-JP" altLang="ja-JP" dirty="0"/>
              <a:t>次予選にて出場資格を得た選手</a:t>
            </a:r>
            <a:endParaRPr kumimoji="1" lang="ja-JP" altLang="en-US" dirty="0"/>
          </a:p>
        </p:txBody>
      </p:sp>
    </p:spTree>
    <p:extLst>
      <p:ext uri="{BB962C8B-B14F-4D97-AF65-F5344CB8AC3E}">
        <p14:creationId xmlns:p14="http://schemas.microsoft.com/office/powerpoint/2010/main" val="4082666921"/>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276</TotalTime>
  <Words>283</Words>
  <Application>Microsoft Office PowerPoint</Application>
  <PresentationFormat>ワイド画面</PresentationFormat>
  <Paragraphs>106</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メイリオ</vt:lpstr>
      <vt:lpstr>Arial</vt:lpstr>
      <vt:lpstr>Trebuchet MS</vt:lpstr>
      <vt:lpstr>Wingdings 3</vt:lpstr>
      <vt:lpstr>ファセット</vt:lpstr>
      <vt:lpstr>2020東京五輪に向けた 選考方針について</vt:lpstr>
      <vt:lpstr>スケジュール　2019年 ⇒ 2020年</vt:lpstr>
      <vt:lpstr>2019全日本選手権大会　2月17日 </vt:lpstr>
      <vt:lpstr>2019世界選手権大会【G12】5月15日～19日</vt:lpstr>
      <vt:lpstr>2019千葉グランプリ【G4】9月20日～22日</vt:lpstr>
      <vt:lpstr>東京五輪日本代表選考・申請の流れ</vt:lpstr>
      <vt:lpstr>東京五輪1次選考会　2019年2月～10月 </vt:lpstr>
      <vt:lpstr>東京五輪2次選考会　2019年11月or12月 </vt:lpstr>
      <vt:lpstr>東京五輪最終選考会　2020年2月　 ①出場資格</vt:lpstr>
      <vt:lpstr>東京五輪最終選考会　2020年2月　 ②特別シード枠</vt:lpstr>
      <vt:lpstr>注意点</vt:lpstr>
      <vt:lpstr>2020東京五輪【G20】2020年7月25日～28日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東京２０２０大会に向けた選考方針案について</dc:title>
  <dc:creator>大上 忠伸</dc:creator>
  <cp:lastModifiedBy>大上 忠伸</cp:lastModifiedBy>
  <cp:revision>33</cp:revision>
  <cp:lastPrinted>2018-10-31T20:17:14Z</cp:lastPrinted>
  <dcterms:created xsi:type="dcterms:W3CDTF">2018-10-31T16:00:46Z</dcterms:created>
  <dcterms:modified xsi:type="dcterms:W3CDTF">2018-11-02T06:20:12Z</dcterms:modified>
</cp:coreProperties>
</file>